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Bangers"/>
      <p:regular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Lexend Medium"/>
      <p:regular r:id="rId39"/>
      <p:bold r:id="rId40"/>
    </p:embeddedFont>
    <p:embeddedFont>
      <p:font typeface="Happy Monkey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5">
          <p15:clr>
            <a:srgbClr val="747775"/>
          </p15:clr>
        </p15:guide>
        <p15:guide id="2" orient="horz">
          <p15:clr>
            <a:srgbClr val="747775"/>
          </p15:clr>
        </p15:guide>
        <p15:guide id="3" orient="horz" pos="424">
          <p15:clr>
            <a:srgbClr val="747775"/>
          </p15:clr>
        </p15:guide>
        <p15:guide id="4" orient="horz" pos="510">
          <p15:clr>
            <a:srgbClr val="747775"/>
          </p15:clr>
        </p15:guide>
        <p15:guide id="5" orient="horz" pos="467">
          <p15:clr>
            <a:srgbClr val="747775"/>
          </p15:clr>
        </p15:guide>
        <p15:guide id="6" orient="horz" pos="96">
          <p15:clr>
            <a:srgbClr val="747775"/>
          </p15:clr>
        </p15:guide>
        <p15:guide id="7" orient="horz" pos="1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5" orient="horz"/>
        <p:guide orient="horz"/>
        <p:guide pos="424" orient="horz"/>
        <p:guide pos="510" orient="horz"/>
        <p:guide pos="467" orient="horz"/>
        <p:guide pos="96" orient="horz"/>
        <p:guide pos="1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xendMedium-bold.fntdata"/><Relationship Id="rId20" Type="http://schemas.openxmlformats.org/officeDocument/2006/relationships/slide" Target="slides/slide15.xml"/><Relationship Id="rId41" Type="http://schemas.openxmlformats.org/officeDocument/2006/relationships/font" Target="fonts/HappyMonkey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Bangers-regular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LexendMedium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135b2af2fa0_0_4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135b2af2fa0_0_4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155353ed2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155353ed2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155353ed2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155353ed2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156a2b2f22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156a2b2f22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Website Update                Copies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12th Checklist                   12th Checklist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MI Public Universities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College Night at MCCC    X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281f3d5e0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281f3d5e0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Website                             Copies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IHS Application Info              X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281f3d5e0c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281f3d5e0c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Website                             Copies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281f3d5e0c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281f3d5e0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</a:t>
            </a:r>
            <a:r>
              <a:rPr lang="es-419"/>
              <a:t>est flexible and Test optional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1E1E1E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Standardized test scores are considered if the applicant decides to submit their SAT or ACT® scores as part of their application. It doesn’t mean that schools aren’t interested in seeing all applicants’ test scores—but if a student doesn’t submit their scores, it won’t be counted against them in the application review.</a:t>
            </a:r>
            <a:r>
              <a:rPr lang="es-419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Test Blind and Test Ignored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5" marL="2743200" marR="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Clr>
                <a:srgbClr val="897B6F"/>
              </a:buClr>
              <a:buSzPts val="1900"/>
              <a:buFont typeface="Happy Monkey"/>
              <a:buChar char="❏"/>
            </a:pPr>
            <a:r>
              <a:rPr b="1" lang="es-419">
                <a:solidFill>
                  <a:schemeClr val="dk1"/>
                </a:solidFill>
                <a:highlight>
                  <a:srgbClr val="FFFFFF"/>
                </a:highlight>
              </a:rPr>
              <a:t>   	Test Blind</a:t>
            </a:r>
            <a:r>
              <a:rPr lang="es-419">
                <a:solidFill>
                  <a:schemeClr val="dk1"/>
                </a:solidFill>
                <a:highlight>
                  <a:srgbClr val="FFFFFF"/>
                </a:highlight>
              </a:rPr>
              <a:t> Standard test scores are not considered as a part of the application evaluation. 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5" marL="2743200" marR="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Clr>
                <a:srgbClr val="897B6F"/>
              </a:buClr>
              <a:buSzPts val="1900"/>
              <a:buFont typeface="Happy Monkey"/>
              <a:buChar char="❏"/>
            </a:pPr>
            <a:r>
              <a:rPr b="1" lang="es-419">
                <a:solidFill>
                  <a:schemeClr val="dk1"/>
                </a:solidFill>
                <a:highlight>
                  <a:srgbClr val="FFFFFF"/>
                </a:highlight>
              </a:rPr>
              <a:t>               Test Ignored </a:t>
            </a:r>
            <a:r>
              <a:rPr lang="es-419">
                <a:solidFill>
                  <a:schemeClr val="dk1"/>
                </a:solidFill>
                <a:highlight>
                  <a:srgbClr val="FFFFFF"/>
                </a:highlight>
              </a:rPr>
              <a:t>Standardized test scores are ignored if they are received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35e01c9e51_0_2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35e01c9e51_0_2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135e01c9e51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135e01c9e51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156a2b2f22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156a2b2f2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35e01c9e51_0_2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35e01c9e51_0_2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35e01c9e51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35e01c9e51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35e01c9e51_0_2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35e01c9e51_0_2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283b77c962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283b77c96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135e01c9e51_0_2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135e01c9e51_0_2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135e01c9e51_0_2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135e01c9e51_0_2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156a2b2f22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156a2b2f22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583c7bea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1583c7bea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35e01c9e51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35e01c9e51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35e01c9e51_0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35e01c9e51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135e01c9e51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135e01c9e51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135b2af2fa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135b2af2fa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135e01c9e51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135e01c9e51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523250" y="-1458675"/>
            <a:ext cx="4218900" cy="806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accent2"/>
          </a:solidFill>
          <a:ln>
            <a:noFill/>
          </a:ln>
          <a:effectLst>
            <a:outerShdw rotWithShape="0" algn="bl" dir="2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2448325" y="-1473800"/>
            <a:ext cx="4218900" cy="809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dk2"/>
          </a:solidFill>
          <a:ln>
            <a:noFill/>
          </a:ln>
          <a:effectLst>
            <a:outerShdw rotWithShape="0" algn="bl" dir="336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57046" y="862471"/>
            <a:ext cx="478684" cy="3418736"/>
            <a:chOff x="604488" y="924325"/>
            <a:chExt cx="461337" cy="3294850"/>
          </a:xfrm>
        </p:grpSpPr>
        <p:sp>
          <p:nvSpPr>
            <p:cNvPr id="17" name="Google Shape;17;p2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" name="Google Shape;18;p2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9" name="Google Shape;19;p2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1" name="Google Shape;21;p2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" name="Google Shape;22;p2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3" name="Google Shape;23;p2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" name="Google Shape;24;p2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5" name="Google Shape;25;p2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" name="Google Shape;26;p2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7" name="Google Shape;27;p2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" name="Google Shape;28;p2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9" name="Google Shape;29;p2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" name="Google Shape;30;p2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31" name="Google Shape;31;p2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2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1242425" y="985550"/>
            <a:ext cx="6217800" cy="25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1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" type="subTitle"/>
          </p:nvPr>
        </p:nvSpPr>
        <p:spPr>
          <a:xfrm>
            <a:off x="1242425" y="4066700"/>
            <a:ext cx="5244300" cy="277800"/>
          </a:xfrm>
          <a:prstGeom prst="rect">
            <a:avLst/>
          </a:prstGeom>
          <a:noFill/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30" name="Google Shape;430;p11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31" name="Google Shape;431;p11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4" name="Google Shape;434;p11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35" name="Google Shape;435;p11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36" name="Google Shape;436;p11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37" name="Google Shape;437;p11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38" name="Google Shape;438;p11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39" name="Google Shape;439;p11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0" name="Google Shape;440;p11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1" name="Google Shape;441;p11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2" name="Google Shape;442;p11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3" name="Google Shape;443;p11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4" name="Google Shape;444;p11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5" name="Google Shape;445;p11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6" name="Google Shape;446;p11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7" name="Google Shape;447;p11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8" name="Google Shape;448;p11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9" name="Google Shape;449;p11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50" name="Google Shape;450;p11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451" name="Google Shape;451;p11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452" name="Google Shape;452;p11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11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11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11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11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11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8" name="Google Shape;458;p11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11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11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11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11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11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11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11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11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11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11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11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70" name="Google Shape;470;p11"/>
          <p:cNvSpPr txBox="1"/>
          <p:nvPr>
            <p:ph hasCustomPrompt="1" type="title"/>
          </p:nvPr>
        </p:nvSpPr>
        <p:spPr>
          <a:xfrm>
            <a:off x="1826225" y="1242800"/>
            <a:ext cx="5491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1" name="Google Shape;471;p11"/>
          <p:cNvSpPr txBox="1"/>
          <p:nvPr>
            <p:ph idx="1" type="subTitle"/>
          </p:nvPr>
        </p:nvSpPr>
        <p:spPr>
          <a:xfrm>
            <a:off x="3168300" y="3206300"/>
            <a:ext cx="28077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1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80" name="Google Shape;480;p1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81" name="Google Shape;481;p1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4" name="Google Shape;484;p1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85" name="Google Shape;485;p1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6" name="Google Shape;486;p1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87" name="Google Shape;487;p1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8" name="Google Shape;488;p1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89" name="Google Shape;489;p1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0" name="Google Shape;490;p1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1" name="Google Shape;491;p1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2" name="Google Shape;492;p1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3" name="Google Shape;493;p1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4" name="Google Shape;494;p1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5" name="Google Shape;495;p1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6" name="Google Shape;496;p1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7" name="Google Shape;497;p1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8" name="Google Shape;498;p1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9" name="Google Shape;499;p1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0" name="Google Shape;500;p1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501" name="Google Shape;501;p1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502" name="Google Shape;502;p1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1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1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1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1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1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1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1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1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1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1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1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20" name="Google Shape;520;p13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13"/>
          <p:cNvSpPr txBox="1"/>
          <p:nvPr>
            <p:ph hasCustomPrompt="1" idx="2" type="title"/>
          </p:nvPr>
        </p:nvSpPr>
        <p:spPr>
          <a:xfrm>
            <a:off x="1191125" y="1558925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2" name="Google Shape;522;p13"/>
          <p:cNvSpPr txBox="1"/>
          <p:nvPr>
            <p:ph idx="1" type="subTitle"/>
          </p:nvPr>
        </p:nvSpPr>
        <p:spPr>
          <a:xfrm>
            <a:off x="1706125" y="1575400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3" type="subTitle"/>
          </p:nvPr>
        </p:nvSpPr>
        <p:spPr>
          <a:xfrm>
            <a:off x="3697425" y="1592350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hasCustomPrompt="1" idx="4" type="title"/>
          </p:nvPr>
        </p:nvSpPr>
        <p:spPr>
          <a:xfrm>
            <a:off x="1191125" y="2135212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5" name="Google Shape;525;p13"/>
          <p:cNvSpPr txBox="1"/>
          <p:nvPr>
            <p:ph idx="5" type="subTitle"/>
          </p:nvPr>
        </p:nvSpPr>
        <p:spPr>
          <a:xfrm>
            <a:off x="1706125" y="2152541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6" name="Google Shape;526;p13"/>
          <p:cNvSpPr txBox="1"/>
          <p:nvPr>
            <p:ph idx="6" type="subTitle"/>
          </p:nvPr>
        </p:nvSpPr>
        <p:spPr>
          <a:xfrm>
            <a:off x="3697425" y="2169493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7" name="Google Shape;527;p13"/>
          <p:cNvSpPr txBox="1"/>
          <p:nvPr>
            <p:ph hasCustomPrompt="1" idx="7" type="title"/>
          </p:nvPr>
        </p:nvSpPr>
        <p:spPr>
          <a:xfrm>
            <a:off x="1191125" y="2711499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8" name="Google Shape;528;p13"/>
          <p:cNvSpPr txBox="1"/>
          <p:nvPr>
            <p:ph idx="8" type="subTitle"/>
          </p:nvPr>
        </p:nvSpPr>
        <p:spPr>
          <a:xfrm>
            <a:off x="1706125" y="2729682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9" name="Google Shape;529;p13"/>
          <p:cNvSpPr txBox="1"/>
          <p:nvPr>
            <p:ph idx="9" type="subTitle"/>
          </p:nvPr>
        </p:nvSpPr>
        <p:spPr>
          <a:xfrm>
            <a:off x="3697425" y="2746637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0" name="Google Shape;530;p13"/>
          <p:cNvSpPr txBox="1"/>
          <p:nvPr>
            <p:ph hasCustomPrompt="1" idx="13" type="title"/>
          </p:nvPr>
        </p:nvSpPr>
        <p:spPr>
          <a:xfrm>
            <a:off x="1191125" y="3287786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1" name="Google Shape;531;p13"/>
          <p:cNvSpPr txBox="1"/>
          <p:nvPr>
            <p:ph idx="14" type="subTitle"/>
          </p:nvPr>
        </p:nvSpPr>
        <p:spPr>
          <a:xfrm>
            <a:off x="1706125" y="3306823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2" name="Google Shape;532;p13"/>
          <p:cNvSpPr txBox="1"/>
          <p:nvPr>
            <p:ph idx="15" type="subTitle"/>
          </p:nvPr>
        </p:nvSpPr>
        <p:spPr>
          <a:xfrm>
            <a:off x="3697425" y="3323780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3" name="Google Shape;533;p13"/>
          <p:cNvSpPr txBox="1"/>
          <p:nvPr>
            <p:ph hasCustomPrompt="1" idx="16" type="title"/>
          </p:nvPr>
        </p:nvSpPr>
        <p:spPr>
          <a:xfrm>
            <a:off x="1191125" y="3864073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4" name="Google Shape;534;p13"/>
          <p:cNvSpPr txBox="1"/>
          <p:nvPr>
            <p:ph idx="17" type="subTitle"/>
          </p:nvPr>
        </p:nvSpPr>
        <p:spPr>
          <a:xfrm>
            <a:off x="1706125" y="3883965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5" name="Google Shape;535;p13"/>
          <p:cNvSpPr txBox="1"/>
          <p:nvPr>
            <p:ph idx="18" type="subTitle"/>
          </p:nvPr>
        </p:nvSpPr>
        <p:spPr>
          <a:xfrm>
            <a:off x="3697425" y="3900924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1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543" name="Google Shape;543;p1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544" name="Google Shape;544;p1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7" name="Google Shape;547;p1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548" name="Google Shape;548;p1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9" name="Google Shape;549;p1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0" name="Google Shape;550;p1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1" name="Google Shape;551;p1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2" name="Google Shape;552;p1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3" name="Google Shape;553;p1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4" name="Google Shape;554;p1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5" name="Google Shape;555;p1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6" name="Google Shape;556;p1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7" name="Google Shape;557;p1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8" name="Google Shape;558;p1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9" name="Google Shape;559;p1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60" name="Google Shape;560;p1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1" name="Google Shape;561;p1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62" name="Google Shape;562;p1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3" name="Google Shape;563;p1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564" name="Google Shape;564;p1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565" name="Google Shape;565;p1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2" name="Google Shape;572;p1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3" name="Google Shape;573;p1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4" name="Google Shape;574;p1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5" name="Google Shape;575;p1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1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7" name="Google Shape;577;p1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8" name="Google Shape;578;p1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1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1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1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2" name="Google Shape;582;p1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83" name="Google Shape;583;p14"/>
          <p:cNvSpPr txBox="1"/>
          <p:nvPr>
            <p:ph idx="1" type="subTitle"/>
          </p:nvPr>
        </p:nvSpPr>
        <p:spPr>
          <a:xfrm>
            <a:off x="1466625" y="1290300"/>
            <a:ext cx="57399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4" name="Google Shape;584;p14"/>
          <p:cNvSpPr txBox="1"/>
          <p:nvPr>
            <p:ph idx="2" type="subTitle"/>
          </p:nvPr>
        </p:nvSpPr>
        <p:spPr>
          <a:xfrm>
            <a:off x="1466625" y="3243525"/>
            <a:ext cx="5739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592" name="Google Shape;592;p1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593" name="Google Shape;593;p1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6" name="Google Shape;596;p1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597" name="Google Shape;597;p1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98" name="Google Shape;598;p1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99" name="Google Shape;599;p1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0" name="Google Shape;600;p1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1" name="Google Shape;601;p1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2" name="Google Shape;602;p1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3" name="Google Shape;603;p1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4" name="Google Shape;604;p1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5" name="Google Shape;605;p1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6" name="Google Shape;606;p1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7" name="Google Shape;607;p1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8" name="Google Shape;608;p1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9" name="Google Shape;609;p1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0" name="Google Shape;610;p1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11" name="Google Shape;611;p1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2" name="Google Shape;612;p1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13" name="Google Shape;613;p1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14" name="Google Shape;614;p1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9" name="Google Shape;629;p1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1" name="Google Shape;631;p1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32" name="Google Shape;632;p15"/>
          <p:cNvSpPr txBox="1"/>
          <p:nvPr>
            <p:ph type="title"/>
          </p:nvPr>
        </p:nvSpPr>
        <p:spPr>
          <a:xfrm>
            <a:off x="1640119" y="1776325"/>
            <a:ext cx="328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3" name="Google Shape;633;p15"/>
          <p:cNvSpPr txBox="1"/>
          <p:nvPr>
            <p:ph hasCustomPrompt="1" idx="2" type="title"/>
          </p:nvPr>
        </p:nvSpPr>
        <p:spPr>
          <a:xfrm>
            <a:off x="5167781" y="1590000"/>
            <a:ext cx="2336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640122" y="2655900"/>
            <a:ext cx="32895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642" name="Google Shape;642;p1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643" name="Google Shape;643;p1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6" name="Google Shape;646;p1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647" name="Google Shape;647;p1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8" name="Google Shape;648;p1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49" name="Google Shape;649;p1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0" name="Google Shape;650;p1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1" name="Google Shape;651;p1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2" name="Google Shape;652;p1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3" name="Google Shape;653;p1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4" name="Google Shape;654;p1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5" name="Google Shape;655;p1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6" name="Google Shape;656;p1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7" name="Google Shape;657;p1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8" name="Google Shape;658;p1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9" name="Google Shape;659;p1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0" name="Google Shape;660;p1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61" name="Google Shape;661;p1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2" name="Google Shape;662;p1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63" name="Google Shape;663;p1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64" name="Google Shape;664;p1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1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1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4" name="Google Shape;674;p1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5" name="Google Shape;675;p1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6" name="Google Shape;676;p1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1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1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1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1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1" name="Google Shape;681;p1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82" name="Google Shape;682;p16"/>
          <p:cNvSpPr txBox="1"/>
          <p:nvPr>
            <p:ph type="title"/>
          </p:nvPr>
        </p:nvSpPr>
        <p:spPr>
          <a:xfrm>
            <a:off x="2714775" y="2688750"/>
            <a:ext cx="3466200" cy="6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3" name="Google Shape;683;p16"/>
          <p:cNvSpPr txBox="1"/>
          <p:nvPr>
            <p:ph hasCustomPrompt="1" idx="2" type="title"/>
          </p:nvPr>
        </p:nvSpPr>
        <p:spPr>
          <a:xfrm>
            <a:off x="3279850" y="1242325"/>
            <a:ext cx="2336100" cy="13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4" name="Google Shape;684;p16"/>
          <p:cNvSpPr txBox="1"/>
          <p:nvPr>
            <p:ph idx="1" type="subTitle"/>
          </p:nvPr>
        </p:nvSpPr>
        <p:spPr>
          <a:xfrm>
            <a:off x="1795450" y="3509675"/>
            <a:ext cx="5304900" cy="3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1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692" name="Google Shape;692;p1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693" name="Google Shape;693;p1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6" name="Google Shape;696;p1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697" name="Google Shape;697;p1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98" name="Google Shape;698;p1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99" name="Google Shape;699;p1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0" name="Google Shape;700;p1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1" name="Google Shape;701;p1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2" name="Google Shape;702;p1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3" name="Google Shape;703;p1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4" name="Google Shape;704;p1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5" name="Google Shape;705;p1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6" name="Google Shape;706;p1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7" name="Google Shape;707;p1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8" name="Google Shape;708;p1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9" name="Google Shape;709;p1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0" name="Google Shape;710;p1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11" name="Google Shape;711;p1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2" name="Google Shape;712;p1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713" name="Google Shape;713;p1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714" name="Google Shape;714;p1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1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1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1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32" name="Google Shape;732;p17"/>
          <p:cNvSpPr txBox="1"/>
          <p:nvPr>
            <p:ph type="title"/>
          </p:nvPr>
        </p:nvSpPr>
        <p:spPr>
          <a:xfrm>
            <a:off x="4352075" y="2766563"/>
            <a:ext cx="32895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3" name="Google Shape;733;p17"/>
          <p:cNvSpPr txBox="1"/>
          <p:nvPr>
            <p:ph hasCustomPrompt="1" idx="2" type="title"/>
          </p:nvPr>
        </p:nvSpPr>
        <p:spPr>
          <a:xfrm>
            <a:off x="4828775" y="1026100"/>
            <a:ext cx="2336100" cy="15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4" name="Google Shape;734;p17"/>
          <p:cNvSpPr txBox="1"/>
          <p:nvPr>
            <p:ph idx="1" type="subTitle"/>
          </p:nvPr>
        </p:nvSpPr>
        <p:spPr>
          <a:xfrm>
            <a:off x="4352075" y="3556025"/>
            <a:ext cx="32895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bg>
      <p:bgPr>
        <a:solidFill>
          <a:schemeClr val="accen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8"/>
          <p:cNvGrpSpPr/>
          <p:nvPr/>
        </p:nvGrpSpPr>
        <p:grpSpPr>
          <a:xfrm flipH="1"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737" name="Google Shape;737;p1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738" name="Google Shape;738;p1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1" name="Google Shape;741;p1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742" name="Google Shape;742;p1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3" name="Google Shape;743;p1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4" name="Google Shape;744;p1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5" name="Google Shape;745;p1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6" name="Google Shape;746;p1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7" name="Google Shape;747;p1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8" name="Google Shape;748;p1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9" name="Google Shape;749;p1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0" name="Google Shape;750;p1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1" name="Google Shape;751;p1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2" name="Google Shape;752;p1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3" name="Google Shape;753;p1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4" name="Google Shape;754;p1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5" name="Google Shape;755;p1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6" name="Google Shape;756;p1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7" name="Google Shape;757;p1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758" name="Google Shape;758;p1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759" name="Google Shape;759;p1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1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1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2" name="Google Shape;762;p1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3" name="Google Shape;763;p1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4" name="Google Shape;764;p1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5" name="Google Shape;765;p1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6" name="Google Shape;766;p1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7" name="Google Shape;767;p1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8" name="Google Shape;768;p1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1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1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1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1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3" name="Google Shape;773;p1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1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1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1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77" name="Google Shape;777;p18"/>
          <p:cNvSpPr txBox="1"/>
          <p:nvPr>
            <p:ph idx="1" type="body"/>
          </p:nvPr>
        </p:nvSpPr>
        <p:spPr>
          <a:xfrm>
            <a:off x="6652075" y="3586500"/>
            <a:ext cx="14229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9"/>
          <p:cNvGrpSpPr/>
          <p:nvPr/>
        </p:nvGrpSpPr>
        <p:grpSpPr>
          <a:xfrm rot="5400000">
            <a:off x="-371799" y="2803072"/>
            <a:ext cx="9887595" cy="5083503"/>
            <a:chOff x="457046" y="462250"/>
            <a:chExt cx="8206154" cy="4219025"/>
          </a:xfrm>
        </p:grpSpPr>
        <p:sp>
          <p:nvSpPr>
            <p:cNvPr id="780" name="Google Shape;780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dk2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3" name="Google Shape;783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784" name="Google Shape;784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5" name="Google Shape;785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86" name="Google Shape;786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7" name="Google Shape;787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88" name="Google Shape;788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9" name="Google Shape;789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0" name="Google Shape;790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1" name="Google Shape;791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2" name="Google Shape;792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3" name="Google Shape;793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4" name="Google Shape;794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5" name="Google Shape;795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6" name="Google Shape;796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7" name="Google Shape;797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8" name="Google Shape;798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9" name="Google Shape;799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  <p:sp>
        <p:nvSpPr>
          <p:cNvPr id="800" name="Google Shape;800;p19"/>
          <p:cNvSpPr txBox="1"/>
          <p:nvPr>
            <p:ph idx="1" type="body"/>
          </p:nvPr>
        </p:nvSpPr>
        <p:spPr>
          <a:xfrm>
            <a:off x="5422675" y="3907600"/>
            <a:ext cx="14358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  <p:grpSp>
        <p:nvGrpSpPr>
          <p:cNvPr id="801" name="Google Shape;801;p19"/>
          <p:cNvGrpSpPr/>
          <p:nvPr/>
        </p:nvGrpSpPr>
        <p:grpSpPr>
          <a:xfrm rot="5400000">
            <a:off x="4982851" y="2803072"/>
            <a:ext cx="9887595" cy="5083503"/>
            <a:chOff x="457046" y="462250"/>
            <a:chExt cx="8206154" cy="4219025"/>
          </a:xfrm>
        </p:grpSpPr>
        <p:sp>
          <p:nvSpPr>
            <p:cNvPr id="802" name="Google Shape;802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5" name="Google Shape;805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806" name="Google Shape;806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7" name="Google Shape;807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08" name="Google Shape;808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9" name="Google Shape;809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0" name="Google Shape;810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1" name="Google Shape;811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2" name="Google Shape;812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3" name="Google Shape;813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4" name="Google Shape;814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5" name="Google Shape;815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6" name="Google Shape;816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7" name="Google Shape;817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8" name="Google Shape;818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9" name="Google Shape;819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20" name="Google Shape;820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21" name="Google Shape;821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  <p:grpSp>
        <p:nvGrpSpPr>
          <p:cNvPr id="822" name="Google Shape;822;p19"/>
          <p:cNvGrpSpPr/>
          <p:nvPr/>
        </p:nvGrpSpPr>
        <p:grpSpPr>
          <a:xfrm rot="5400000">
            <a:off x="-5726449" y="2803072"/>
            <a:ext cx="9887595" cy="5083503"/>
            <a:chOff x="457046" y="462250"/>
            <a:chExt cx="8206154" cy="4219025"/>
          </a:xfrm>
        </p:grpSpPr>
        <p:sp>
          <p:nvSpPr>
            <p:cNvPr id="823" name="Google Shape;823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6" name="Google Shape;826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827" name="Google Shape;827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28" name="Google Shape;828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29" name="Google Shape;829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0" name="Google Shape;830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1" name="Google Shape;831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2" name="Google Shape;832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3" name="Google Shape;833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4" name="Google Shape;834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5" name="Google Shape;835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6" name="Google Shape;836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7" name="Google Shape;837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8" name="Google Shape;838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9" name="Google Shape;839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40" name="Google Shape;840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41" name="Google Shape;841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42" name="Google Shape;842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3">
  <p:cSld name="CAPTION_ONLY_3">
    <p:bg>
      <p:bgPr>
        <a:solidFill>
          <a:schemeClr val="accent3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2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845" name="Google Shape;845;p2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846" name="Google Shape;846;p2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9" name="Google Shape;849;p2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850" name="Google Shape;850;p2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1" name="Google Shape;851;p2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2" name="Google Shape;852;p2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3" name="Google Shape;853;p2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4" name="Google Shape;854;p2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5" name="Google Shape;855;p2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6" name="Google Shape;856;p2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7" name="Google Shape;857;p2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8" name="Google Shape;858;p2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9" name="Google Shape;859;p2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0" name="Google Shape;860;p2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1" name="Google Shape;861;p2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2" name="Google Shape;862;p2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3" name="Google Shape;863;p2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4" name="Google Shape;864;p2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5" name="Google Shape;865;p2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866" name="Google Shape;866;p2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867" name="Google Shape;867;p2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Google Shape;868;p2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Google Shape;869;p2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0" name="Google Shape;870;p2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2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2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3" name="Google Shape;873;p2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4" name="Google Shape;874;p2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5" name="Google Shape;875;p2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85" name="Google Shape;885;p20"/>
          <p:cNvSpPr txBox="1"/>
          <p:nvPr>
            <p:ph idx="1" type="body"/>
          </p:nvPr>
        </p:nvSpPr>
        <p:spPr>
          <a:xfrm>
            <a:off x="1218525" y="1095575"/>
            <a:ext cx="1398300" cy="7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3" name="Google Shape;43;p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" name="Google Shape;48;p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" name="Google Shape;49;p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" name="Google Shape;50;p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1" name="Google Shape;51;p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" name="Google Shape;52;p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3" name="Google Shape;53;p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" name="Google Shape;54;p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" name="Google Shape;55;p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" name="Google Shape;56;p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7" name="Google Shape;57;p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" name="Google Shape;58;p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9" name="Google Shape;59;p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" name="Google Shape;60;p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1" name="Google Shape;61;p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" name="Google Shape;62;p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3" name="Google Shape;63;p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4" name="Google Shape;64;p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4593613" y="1776313"/>
            <a:ext cx="268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" name="Google Shape;83;p3"/>
          <p:cNvSpPr txBox="1"/>
          <p:nvPr>
            <p:ph hasCustomPrompt="1" idx="2" type="title"/>
          </p:nvPr>
        </p:nvSpPr>
        <p:spPr>
          <a:xfrm>
            <a:off x="1866288" y="1590000"/>
            <a:ext cx="2336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/>
          <p:nvPr>
            <p:ph idx="1" type="subTitle"/>
          </p:nvPr>
        </p:nvSpPr>
        <p:spPr>
          <a:xfrm>
            <a:off x="4593613" y="2655888"/>
            <a:ext cx="26841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4">
  <p:cSld name="CAPTION_ONLY_3_1">
    <p:bg>
      <p:bgPr>
        <a:solidFill>
          <a:schemeClr val="lt1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1"/>
          <p:cNvSpPr txBox="1"/>
          <p:nvPr>
            <p:ph idx="1" type="subTitle"/>
          </p:nvPr>
        </p:nvSpPr>
        <p:spPr>
          <a:xfrm>
            <a:off x="826175" y="989900"/>
            <a:ext cx="23898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2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2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2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22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895" name="Google Shape;895;p22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896" name="Google Shape;896;p22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9" name="Google Shape;899;p22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00" name="Google Shape;900;p22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1" name="Google Shape;901;p22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2" name="Google Shape;902;p22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3" name="Google Shape;903;p22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4" name="Google Shape;904;p22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5" name="Google Shape;905;p22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6" name="Google Shape;906;p22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7" name="Google Shape;907;p22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8" name="Google Shape;908;p22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9" name="Google Shape;909;p22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0" name="Google Shape;910;p22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1" name="Google Shape;911;p22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2" name="Google Shape;912;p22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3" name="Google Shape;913;p22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4" name="Google Shape;914;p22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5" name="Google Shape;915;p22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916" name="Google Shape;916;p22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917" name="Google Shape;917;p22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8" name="Google Shape;918;p22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9" name="Google Shape;919;p22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0" name="Google Shape;920;p22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1" name="Google Shape;921;p22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2" name="Google Shape;922;p22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3" name="Google Shape;923;p22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4" name="Google Shape;924;p22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5" name="Google Shape;925;p22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6" name="Google Shape;926;p22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7" name="Google Shape;927;p22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8" name="Google Shape;928;p22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" name="Google Shape;929;p22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0" name="Google Shape;930;p22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1" name="Google Shape;931;p22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2" name="Google Shape;932;p22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3" name="Google Shape;933;p22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4" name="Google Shape;934;p22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35" name="Google Shape;935;p22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2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2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2" name="Google Shape;942;p2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43" name="Google Shape;943;p2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44" name="Google Shape;944;p2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47" name="Google Shape;947;p2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48" name="Google Shape;948;p2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49" name="Google Shape;949;p2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0" name="Google Shape;950;p2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1" name="Google Shape;951;p2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2" name="Google Shape;952;p2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3" name="Google Shape;953;p2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4" name="Google Shape;954;p2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5" name="Google Shape;955;p2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6" name="Google Shape;956;p2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7" name="Google Shape;957;p2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8" name="Google Shape;958;p2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9" name="Google Shape;959;p2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60" name="Google Shape;960;p2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1" name="Google Shape;961;p2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62" name="Google Shape;962;p2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3" name="Google Shape;963;p2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964" name="Google Shape;964;p2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965" name="Google Shape;965;p2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6" name="Google Shape;966;p2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7" name="Google Shape;967;p2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8" name="Google Shape;968;p2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9" name="Google Shape;969;p2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0" name="Google Shape;970;p2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1" name="Google Shape;971;p2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2" name="Google Shape;972;p2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3" name="Google Shape;973;p2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4" name="Google Shape;974;p2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5" name="Google Shape;975;p2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6" name="Google Shape;976;p2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7" name="Google Shape;977;p2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8" name="Google Shape;978;p2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9" name="Google Shape;979;p2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0" name="Google Shape;980;p2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1" name="Google Shape;981;p2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2" name="Google Shape;982;p2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83" name="Google Shape;983;p23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2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2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2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91" name="Google Shape;991;p2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92" name="Google Shape;992;p2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5" name="Google Shape;995;p2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96" name="Google Shape;996;p2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97" name="Google Shape;997;p2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98" name="Google Shape;998;p2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99" name="Google Shape;999;p2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0" name="Google Shape;1000;p2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1" name="Google Shape;1001;p2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2" name="Google Shape;1002;p2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3" name="Google Shape;1003;p2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4" name="Google Shape;1004;p2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5" name="Google Shape;1005;p2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6" name="Google Shape;1006;p2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7" name="Google Shape;1007;p2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8" name="Google Shape;1008;p2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9" name="Google Shape;1009;p2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10" name="Google Shape;1010;p2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11" name="Google Shape;1011;p2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012" name="Google Shape;1012;p2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013" name="Google Shape;1013;p2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0" name="Google Shape;1020;p2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1" name="Google Shape;1021;p2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3" name="Google Shape;1023;p2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4" name="Google Shape;1024;p2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5" name="Google Shape;1025;p2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6" name="Google Shape;1026;p2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7" name="Google Shape;1027;p2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8" name="Google Shape;1028;p2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9" name="Google Shape;1029;p2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0" name="Google Shape;1030;p2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31" name="Google Shape;1031;p24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2_2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2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034" name="Google Shape;1034;p2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035" name="Google Shape;1035;p2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38" name="Google Shape;1038;p2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039" name="Google Shape;1039;p2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0" name="Google Shape;1040;p2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1" name="Google Shape;1041;p2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2" name="Google Shape;1042;p2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3" name="Google Shape;1043;p2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4" name="Google Shape;1044;p2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5" name="Google Shape;1045;p2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6" name="Google Shape;1046;p2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7" name="Google Shape;1047;p2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8" name="Google Shape;1048;p2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9" name="Google Shape;1049;p2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0" name="Google Shape;1050;p2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1" name="Google Shape;1051;p2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2" name="Google Shape;1052;p2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3" name="Google Shape;1053;p2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4" name="Google Shape;1054;p2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055" name="Google Shape;1055;p2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056" name="Google Shape;1056;p2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7" name="Google Shape;1057;p2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8" name="Google Shape;1058;p2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9" name="Google Shape;1059;p2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0" name="Google Shape;1060;p2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1" name="Google Shape;1061;p2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2" name="Google Shape;1062;p2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2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4" name="Google Shape;1064;p2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5" name="Google Shape;1065;p2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6" name="Google Shape;1066;p2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7" name="Google Shape;1067;p2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8" name="Google Shape;1068;p2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9" name="Google Shape;1069;p2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0" name="Google Shape;1070;p2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1" name="Google Shape;1071;p2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2" name="Google Shape;1072;p2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3" name="Google Shape;1073;p2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74" name="Google Shape;1074;p25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2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082" name="Google Shape;1082;p2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083" name="Google Shape;1083;p2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86" name="Google Shape;1086;p2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087" name="Google Shape;1087;p2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88" name="Google Shape;1088;p2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89" name="Google Shape;1089;p2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0" name="Google Shape;1090;p2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1" name="Google Shape;1091;p2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2" name="Google Shape;1092;p2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3" name="Google Shape;1093;p2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4" name="Google Shape;1094;p2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5" name="Google Shape;1095;p2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6" name="Google Shape;1096;p2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7" name="Google Shape;1097;p2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8" name="Google Shape;1098;p2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9" name="Google Shape;1099;p2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0" name="Google Shape;1100;p2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01" name="Google Shape;1101;p2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2" name="Google Shape;1102;p2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03" name="Google Shape;1103;p2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04" name="Google Shape;1104;p2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5" name="Google Shape;1105;p2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6" name="Google Shape;1106;p2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7" name="Google Shape;1107;p2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8" name="Google Shape;1108;p2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9" name="Google Shape;1109;p2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0" name="Google Shape;1110;p2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1" name="Google Shape;1111;p2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2" name="Google Shape;1112;p2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3" name="Google Shape;1113;p2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4" name="Google Shape;1114;p2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5" name="Google Shape;1115;p2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6" name="Google Shape;1116;p2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7" name="Google Shape;1117;p2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8" name="Google Shape;1118;p2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9" name="Google Shape;1119;p2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0" name="Google Shape;1120;p2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1" name="Google Shape;1121;p2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22" name="Google Shape;1122;p26"/>
          <p:cNvSpPr txBox="1"/>
          <p:nvPr>
            <p:ph type="title"/>
          </p:nvPr>
        </p:nvSpPr>
        <p:spPr>
          <a:xfrm>
            <a:off x="2382900" y="1336575"/>
            <a:ext cx="4378200" cy="14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3" name="Google Shape;1123;p26"/>
          <p:cNvSpPr txBox="1"/>
          <p:nvPr>
            <p:ph idx="1" type="subTitle"/>
          </p:nvPr>
        </p:nvSpPr>
        <p:spPr>
          <a:xfrm>
            <a:off x="2713350" y="2857725"/>
            <a:ext cx="3717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SECTION_TITLE_AND_DESCRIPTION_1_1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2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2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2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0" name="Google Shape;1130;p2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131" name="Google Shape;1131;p2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132" name="Google Shape;1132;p2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5" name="Google Shape;1135;p2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136" name="Google Shape;1136;p2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7" name="Google Shape;1137;p2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38" name="Google Shape;1138;p2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9" name="Google Shape;1139;p2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0" name="Google Shape;1140;p2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1" name="Google Shape;1141;p2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2" name="Google Shape;1142;p2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3" name="Google Shape;1143;p2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4" name="Google Shape;1144;p2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5" name="Google Shape;1145;p2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6" name="Google Shape;1146;p2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7" name="Google Shape;1147;p2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8" name="Google Shape;1148;p2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9" name="Google Shape;1149;p2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50" name="Google Shape;1150;p2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51" name="Google Shape;1151;p2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52" name="Google Shape;1152;p2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53" name="Google Shape;1153;p2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4" name="Google Shape;1154;p2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5" name="Google Shape;1155;p2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6" name="Google Shape;1156;p2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7" name="Google Shape;1157;p2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8" name="Google Shape;1158;p2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9" name="Google Shape;1159;p2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0" name="Google Shape;1160;p2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1" name="Google Shape;1161;p2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2" name="Google Shape;1162;p2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3" name="Google Shape;1163;p2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4" name="Google Shape;1164;p2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5" name="Google Shape;1165;p2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6" name="Google Shape;1166;p2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7" name="Google Shape;1167;p2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8" name="Google Shape;1168;p2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9" name="Google Shape;1169;p2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0" name="Google Shape;1170;p2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71" name="Google Shape;1171;p27"/>
          <p:cNvSpPr txBox="1"/>
          <p:nvPr>
            <p:ph type="title"/>
          </p:nvPr>
        </p:nvSpPr>
        <p:spPr>
          <a:xfrm>
            <a:off x="1322150" y="1192688"/>
            <a:ext cx="40452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2" name="Google Shape;1172;p27"/>
          <p:cNvSpPr txBox="1"/>
          <p:nvPr>
            <p:ph idx="1" type="subTitle"/>
          </p:nvPr>
        </p:nvSpPr>
        <p:spPr>
          <a:xfrm>
            <a:off x="1322150" y="2826413"/>
            <a:ext cx="40452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SECTION_TITLE_AND_DESCRIPTION_1_1_1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28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8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8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8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9" name="Google Shape;1179;p28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180" name="Google Shape;1180;p2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181" name="Google Shape;1181;p2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2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4" name="Google Shape;1184;p2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185" name="Google Shape;1185;p2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86" name="Google Shape;1186;p2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87" name="Google Shape;1187;p2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88" name="Google Shape;1188;p2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89" name="Google Shape;1189;p2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0" name="Google Shape;1190;p2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1" name="Google Shape;1191;p2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2" name="Google Shape;1192;p2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3" name="Google Shape;1193;p2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4" name="Google Shape;1194;p2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5" name="Google Shape;1195;p2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6" name="Google Shape;1196;p2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7" name="Google Shape;1197;p2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8" name="Google Shape;1198;p2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9" name="Google Shape;1199;p2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00" name="Google Shape;1200;p2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01" name="Google Shape;1201;p2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02" name="Google Shape;1202;p2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3" name="Google Shape;1203;p2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4" name="Google Shape;1204;p2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5" name="Google Shape;1205;p2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6" name="Google Shape;1206;p2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7" name="Google Shape;1207;p2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8" name="Google Shape;1208;p2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9" name="Google Shape;1209;p2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0" name="Google Shape;1210;p2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1" name="Google Shape;1211;p2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2" name="Google Shape;1212;p2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3" name="Google Shape;1213;p2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4" name="Google Shape;1214;p2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5" name="Google Shape;1215;p2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6" name="Google Shape;1216;p2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7" name="Google Shape;1217;p2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8" name="Google Shape;1218;p2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9" name="Google Shape;1219;p2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20" name="Google Shape;1220;p28"/>
          <p:cNvSpPr txBox="1"/>
          <p:nvPr>
            <p:ph type="title"/>
          </p:nvPr>
        </p:nvSpPr>
        <p:spPr>
          <a:xfrm>
            <a:off x="4404200" y="1506325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21" name="Google Shape;1221;p28"/>
          <p:cNvSpPr txBox="1"/>
          <p:nvPr>
            <p:ph idx="1" type="subTitle"/>
          </p:nvPr>
        </p:nvSpPr>
        <p:spPr>
          <a:xfrm>
            <a:off x="4404200" y="2246975"/>
            <a:ext cx="34290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ONLY_1_1_1_2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29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224" name="Google Shape;1224;p29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225" name="Google Shape;1225;p29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28" name="Google Shape;1228;p29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229" name="Google Shape;1229;p29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0" name="Google Shape;1230;p29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1" name="Google Shape;1231;p29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2" name="Google Shape;1232;p29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3" name="Google Shape;1233;p29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4" name="Google Shape;1234;p29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5" name="Google Shape;1235;p29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6" name="Google Shape;1236;p29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7" name="Google Shape;1237;p29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8" name="Google Shape;1238;p29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9" name="Google Shape;1239;p29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0" name="Google Shape;1240;p29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41" name="Google Shape;1241;p29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2" name="Google Shape;1242;p29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43" name="Google Shape;1243;p29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4" name="Google Shape;1244;p29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45" name="Google Shape;1245;p29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46" name="Google Shape;1246;p29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7" name="Google Shape;1247;p29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8" name="Google Shape;1248;p29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9" name="Google Shape;1249;p29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0" name="Google Shape;1250;p29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1" name="Google Shape;1251;p29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2" name="Google Shape;1252;p29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3" name="Google Shape;1253;p29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4" name="Google Shape;1254;p29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5" name="Google Shape;1255;p29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6" name="Google Shape;1256;p29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7" name="Google Shape;1257;p29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8" name="Google Shape;1258;p29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9" name="Google Shape;1259;p29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0" name="Google Shape;1260;p29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1" name="Google Shape;1261;p29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2" name="Google Shape;1262;p29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3" name="Google Shape;1263;p29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64" name="Google Shape;1264;p29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5" name="Google Shape;1265;p29"/>
          <p:cNvSpPr txBox="1"/>
          <p:nvPr>
            <p:ph idx="1" type="subTitle"/>
          </p:nvPr>
        </p:nvSpPr>
        <p:spPr>
          <a:xfrm>
            <a:off x="1240375" y="1203350"/>
            <a:ext cx="5642700" cy="10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ONLY_1_1_1_2_1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268" name="Google Shape;1268;p3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269" name="Google Shape;1269;p3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2" name="Google Shape;1272;p3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273" name="Google Shape;1273;p3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4" name="Google Shape;1274;p3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5" name="Google Shape;1275;p3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6" name="Google Shape;1276;p3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7" name="Google Shape;1277;p3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8" name="Google Shape;1278;p3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9" name="Google Shape;1279;p3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0" name="Google Shape;1280;p3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1" name="Google Shape;1281;p3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2" name="Google Shape;1282;p3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3" name="Google Shape;1283;p3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4" name="Google Shape;1284;p3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5" name="Google Shape;1285;p3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6" name="Google Shape;1286;p3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7" name="Google Shape;1287;p3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8" name="Google Shape;1288;p3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89" name="Google Shape;1289;p3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90" name="Google Shape;1290;p3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1" name="Google Shape;1291;p3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2" name="Google Shape;1292;p3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3" name="Google Shape;1293;p3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4" name="Google Shape;1294;p3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3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3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3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8" name="Google Shape;1298;p3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9" name="Google Shape;1299;p3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3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3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3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3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4" name="Google Shape;1304;p3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5" name="Google Shape;1305;p3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08" name="Google Shape;1308;p30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9" name="Google Shape;1309;p30"/>
          <p:cNvSpPr txBox="1"/>
          <p:nvPr>
            <p:ph idx="1" type="body"/>
          </p:nvPr>
        </p:nvSpPr>
        <p:spPr>
          <a:xfrm>
            <a:off x="1240375" y="1342050"/>
            <a:ext cx="6683100" cy="27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2" name="Google Shape;92;p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3" name="Google Shape;93;p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" name="Google Shape;96;p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8" name="Google Shape;98;p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9" name="Google Shape;99;p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" name="Google Shape;100;p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1" name="Google Shape;101;p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2" name="Google Shape;102;p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3" name="Google Shape;103;p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" name="Google Shape;104;p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" name="Google Shape;105;p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6" name="Google Shape;106;p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7" name="Google Shape;107;p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8" name="Google Shape;108;p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" name="Google Shape;109;p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" name="Google Shape;110;p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1" name="Google Shape;111;p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2" name="Google Shape;112;p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3" name="Google Shape;113;p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1128225" y="1309425"/>
            <a:ext cx="62151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1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1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1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31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1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31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317" name="Google Shape;1317;p31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318" name="Google Shape;1318;p31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1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1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1" name="Google Shape;1321;p31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322" name="Google Shape;1322;p31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3" name="Google Shape;1323;p31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4" name="Google Shape;1324;p31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5" name="Google Shape;1325;p31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6" name="Google Shape;1326;p31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7" name="Google Shape;1327;p31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8" name="Google Shape;1328;p31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9" name="Google Shape;1329;p31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0" name="Google Shape;1330;p31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1" name="Google Shape;1331;p31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2" name="Google Shape;1332;p31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3" name="Google Shape;1333;p31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4" name="Google Shape;1334;p31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5" name="Google Shape;1335;p31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6" name="Google Shape;1336;p31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7" name="Google Shape;1337;p31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338" name="Google Shape;1338;p31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339" name="Google Shape;1339;p31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0" name="Google Shape;1340;p31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1" name="Google Shape;1341;p31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2" name="Google Shape;1342;p31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3" name="Google Shape;1343;p31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4" name="Google Shape;1344;p31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5" name="Google Shape;1345;p31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6" name="Google Shape;1346;p31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7" name="Google Shape;1347;p31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8" name="Google Shape;1348;p31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9" name="Google Shape;1349;p31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0" name="Google Shape;1350;p31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1" name="Google Shape;1351;p31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2" name="Google Shape;1352;p31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3" name="Google Shape;1353;p31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4" name="Google Shape;1354;p31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5" name="Google Shape;1355;p31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6" name="Google Shape;1356;p31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57" name="Google Shape;1357;p31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8" name="Google Shape;1358;p31"/>
          <p:cNvSpPr txBox="1"/>
          <p:nvPr>
            <p:ph idx="1" type="subTitle"/>
          </p:nvPr>
        </p:nvSpPr>
        <p:spPr>
          <a:xfrm>
            <a:off x="2595499" y="1435997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9" name="Google Shape;1359;p31"/>
          <p:cNvSpPr txBox="1"/>
          <p:nvPr>
            <p:ph idx="2" type="subTitle"/>
          </p:nvPr>
        </p:nvSpPr>
        <p:spPr>
          <a:xfrm>
            <a:off x="2595485" y="1776275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0" name="Google Shape;1360;p31"/>
          <p:cNvSpPr txBox="1"/>
          <p:nvPr>
            <p:ph idx="3" type="subTitle"/>
          </p:nvPr>
        </p:nvSpPr>
        <p:spPr>
          <a:xfrm>
            <a:off x="2595496" y="2357484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1" name="Google Shape;1361;p31"/>
          <p:cNvSpPr txBox="1"/>
          <p:nvPr>
            <p:ph idx="4" type="subTitle"/>
          </p:nvPr>
        </p:nvSpPr>
        <p:spPr>
          <a:xfrm>
            <a:off x="2595485" y="2697763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2" name="Google Shape;1362;p31"/>
          <p:cNvSpPr txBox="1"/>
          <p:nvPr>
            <p:ph idx="5" type="subTitle"/>
          </p:nvPr>
        </p:nvSpPr>
        <p:spPr>
          <a:xfrm>
            <a:off x="2595515" y="3278972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3" name="Google Shape;1363;p31"/>
          <p:cNvSpPr txBox="1"/>
          <p:nvPr>
            <p:ph idx="6" type="subTitle"/>
          </p:nvPr>
        </p:nvSpPr>
        <p:spPr>
          <a:xfrm>
            <a:off x="2595510" y="3619250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1_1_1_1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3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3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3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3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0" name="Google Shape;1370;p32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371" name="Google Shape;1371;p32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372" name="Google Shape;1372;p32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5" name="Google Shape;1375;p32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376" name="Google Shape;1376;p32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77" name="Google Shape;1377;p32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78" name="Google Shape;1378;p32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79" name="Google Shape;1379;p32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0" name="Google Shape;1380;p32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1" name="Google Shape;1381;p32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2" name="Google Shape;1382;p32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3" name="Google Shape;1383;p32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4" name="Google Shape;1384;p32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5" name="Google Shape;1385;p32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6" name="Google Shape;1386;p32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7" name="Google Shape;1387;p32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8" name="Google Shape;1388;p32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9" name="Google Shape;1389;p32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90" name="Google Shape;1390;p32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91" name="Google Shape;1391;p32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392" name="Google Shape;1392;p32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393" name="Google Shape;1393;p32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4" name="Google Shape;1394;p32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5" name="Google Shape;1395;p32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6" name="Google Shape;1396;p32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7" name="Google Shape;1397;p32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8" name="Google Shape;1398;p32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9" name="Google Shape;1399;p32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0" name="Google Shape;1400;p32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1" name="Google Shape;1401;p32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2" name="Google Shape;1402;p32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3" name="Google Shape;1403;p32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4" name="Google Shape;1404;p32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5" name="Google Shape;1405;p32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6" name="Google Shape;1406;p32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7" name="Google Shape;1407;p32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8" name="Google Shape;1408;p32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9" name="Google Shape;1409;p32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0" name="Google Shape;1410;p32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1" name="Google Shape;1411;p32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2" name="Google Shape;1412;p32"/>
          <p:cNvSpPr txBox="1"/>
          <p:nvPr>
            <p:ph idx="1" type="subTitle"/>
          </p:nvPr>
        </p:nvSpPr>
        <p:spPr>
          <a:xfrm>
            <a:off x="1984187" y="30258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3" name="Google Shape;1413;p32"/>
          <p:cNvSpPr txBox="1"/>
          <p:nvPr>
            <p:ph idx="2" type="subTitle"/>
          </p:nvPr>
        </p:nvSpPr>
        <p:spPr>
          <a:xfrm>
            <a:off x="1984175" y="3379276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4" name="Google Shape;1414;p32"/>
          <p:cNvSpPr txBox="1"/>
          <p:nvPr>
            <p:ph idx="3" type="subTitle"/>
          </p:nvPr>
        </p:nvSpPr>
        <p:spPr>
          <a:xfrm>
            <a:off x="5427287" y="30258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5" name="Google Shape;1415;p32"/>
          <p:cNvSpPr txBox="1"/>
          <p:nvPr>
            <p:ph idx="4" type="subTitle"/>
          </p:nvPr>
        </p:nvSpPr>
        <p:spPr>
          <a:xfrm>
            <a:off x="5427275" y="3379276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6" name="Google Shape;1416;p32"/>
          <p:cNvSpPr txBox="1"/>
          <p:nvPr>
            <p:ph idx="5" type="subTitle"/>
          </p:nvPr>
        </p:nvSpPr>
        <p:spPr>
          <a:xfrm>
            <a:off x="1984187" y="16416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7" name="Google Shape;1417;p32"/>
          <p:cNvSpPr txBox="1"/>
          <p:nvPr>
            <p:ph idx="6" type="subTitle"/>
          </p:nvPr>
        </p:nvSpPr>
        <p:spPr>
          <a:xfrm>
            <a:off x="1984175" y="1989725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8" name="Google Shape;1418;p32"/>
          <p:cNvSpPr txBox="1"/>
          <p:nvPr>
            <p:ph idx="7" type="subTitle"/>
          </p:nvPr>
        </p:nvSpPr>
        <p:spPr>
          <a:xfrm>
            <a:off x="5427287" y="16416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9" name="Google Shape;1419;p32"/>
          <p:cNvSpPr txBox="1"/>
          <p:nvPr>
            <p:ph idx="8" type="subTitle"/>
          </p:nvPr>
        </p:nvSpPr>
        <p:spPr>
          <a:xfrm>
            <a:off x="5427275" y="1989725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3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3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3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3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6" name="Google Shape;1426;p3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27" name="Google Shape;1427;p3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28" name="Google Shape;1428;p3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31" name="Google Shape;1431;p3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32" name="Google Shape;1432;p3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3" name="Google Shape;1433;p3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4" name="Google Shape;1434;p3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5" name="Google Shape;1435;p3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6" name="Google Shape;1436;p3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7" name="Google Shape;1437;p3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8" name="Google Shape;1438;p3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9" name="Google Shape;1439;p3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0" name="Google Shape;1440;p3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1" name="Google Shape;1441;p3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2" name="Google Shape;1442;p3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3" name="Google Shape;1443;p3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4" name="Google Shape;1444;p3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5" name="Google Shape;1445;p3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6" name="Google Shape;1446;p3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7" name="Google Shape;1447;p3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448" name="Google Shape;1448;p3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449" name="Google Shape;1449;p3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0" name="Google Shape;1450;p3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1" name="Google Shape;1451;p3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2" name="Google Shape;1452;p3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3" name="Google Shape;1453;p3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4" name="Google Shape;1454;p3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5" name="Google Shape;1455;p3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6" name="Google Shape;1456;p3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7" name="Google Shape;1457;p3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8" name="Google Shape;1458;p3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9" name="Google Shape;1459;p3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0" name="Google Shape;1460;p3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1" name="Google Shape;1461;p3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2" name="Google Shape;1462;p3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3" name="Google Shape;1463;p3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4" name="Google Shape;1464;p3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5" name="Google Shape;1465;p3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6" name="Google Shape;1466;p3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67" name="Google Shape;1467;p33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8" name="Google Shape;1468;p33"/>
          <p:cNvSpPr txBox="1"/>
          <p:nvPr>
            <p:ph idx="1" type="subTitle"/>
          </p:nvPr>
        </p:nvSpPr>
        <p:spPr>
          <a:xfrm>
            <a:off x="1253455" y="2969150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9" name="Google Shape;1469;p33"/>
          <p:cNvSpPr txBox="1"/>
          <p:nvPr>
            <p:ph idx="2" type="subTitle"/>
          </p:nvPr>
        </p:nvSpPr>
        <p:spPr>
          <a:xfrm>
            <a:off x="1253450" y="3309426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0" name="Google Shape;1470;p33"/>
          <p:cNvSpPr txBox="1"/>
          <p:nvPr>
            <p:ph idx="3" type="subTitle"/>
          </p:nvPr>
        </p:nvSpPr>
        <p:spPr>
          <a:xfrm>
            <a:off x="3552619" y="2969149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1" name="Google Shape;1471;p33"/>
          <p:cNvSpPr txBox="1"/>
          <p:nvPr>
            <p:ph idx="4" type="subTitle"/>
          </p:nvPr>
        </p:nvSpPr>
        <p:spPr>
          <a:xfrm>
            <a:off x="3552617" y="3309425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2" name="Google Shape;1472;p33"/>
          <p:cNvSpPr txBox="1"/>
          <p:nvPr>
            <p:ph idx="5" type="subTitle"/>
          </p:nvPr>
        </p:nvSpPr>
        <p:spPr>
          <a:xfrm>
            <a:off x="5851794" y="2969149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3" name="Google Shape;1473;p33"/>
          <p:cNvSpPr txBox="1"/>
          <p:nvPr>
            <p:ph idx="6" type="subTitle"/>
          </p:nvPr>
        </p:nvSpPr>
        <p:spPr>
          <a:xfrm>
            <a:off x="5851796" y="3309425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4" name="Google Shape;1474;p33"/>
          <p:cNvSpPr txBox="1"/>
          <p:nvPr>
            <p:ph idx="7" type="subTitle"/>
          </p:nvPr>
        </p:nvSpPr>
        <p:spPr>
          <a:xfrm>
            <a:off x="1253405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5" name="Google Shape;1475;p33"/>
          <p:cNvSpPr txBox="1"/>
          <p:nvPr>
            <p:ph idx="8" type="subTitle"/>
          </p:nvPr>
        </p:nvSpPr>
        <p:spPr>
          <a:xfrm>
            <a:off x="1253400" y="1937649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6" name="Google Shape;1476;p33"/>
          <p:cNvSpPr txBox="1"/>
          <p:nvPr>
            <p:ph idx="9" type="subTitle"/>
          </p:nvPr>
        </p:nvSpPr>
        <p:spPr>
          <a:xfrm>
            <a:off x="3552619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7" name="Google Shape;1477;p33"/>
          <p:cNvSpPr txBox="1"/>
          <p:nvPr>
            <p:ph idx="13" type="subTitle"/>
          </p:nvPr>
        </p:nvSpPr>
        <p:spPr>
          <a:xfrm>
            <a:off x="3552617" y="1937650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8" name="Google Shape;1478;p33"/>
          <p:cNvSpPr txBox="1"/>
          <p:nvPr>
            <p:ph idx="14" type="subTitle"/>
          </p:nvPr>
        </p:nvSpPr>
        <p:spPr>
          <a:xfrm>
            <a:off x="5851794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9" name="Google Shape;1479;p33"/>
          <p:cNvSpPr txBox="1"/>
          <p:nvPr>
            <p:ph idx="15" type="subTitle"/>
          </p:nvPr>
        </p:nvSpPr>
        <p:spPr>
          <a:xfrm>
            <a:off x="5851796" y="1937650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MAIN_POINT_1"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3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3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3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3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6" name="Google Shape;1486;p3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87" name="Google Shape;1487;p3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88" name="Google Shape;1488;p3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1" name="Google Shape;1491;p3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92" name="Google Shape;1492;p3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3" name="Google Shape;1493;p3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4" name="Google Shape;1494;p3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5" name="Google Shape;1495;p3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6" name="Google Shape;1496;p3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7" name="Google Shape;1497;p3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8" name="Google Shape;1498;p3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9" name="Google Shape;1499;p3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0" name="Google Shape;1500;p3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1" name="Google Shape;1501;p3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2" name="Google Shape;1502;p3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3" name="Google Shape;1503;p3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4" name="Google Shape;1504;p3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5" name="Google Shape;1505;p3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6" name="Google Shape;1506;p3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7" name="Google Shape;1507;p3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508" name="Google Shape;1508;p3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509" name="Google Shape;1509;p3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0" name="Google Shape;1510;p3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1" name="Google Shape;1511;p3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2" name="Google Shape;1512;p3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3" name="Google Shape;1513;p3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4" name="Google Shape;1514;p3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5" name="Google Shape;1515;p3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6" name="Google Shape;1516;p3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7" name="Google Shape;1517;p3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8" name="Google Shape;1518;p3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9" name="Google Shape;1519;p3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0" name="Google Shape;1520;p3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1" name="Google Shape;1521;p3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2" name="Google Shape;1522;p3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3" name="Google Shape;1523;p3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4" name="Google Shape;1524;p3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5" name="Google Shape;1525;p3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6" name="Google Shape;1526;p3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27" name="Google Shape;1527;p34"/>
          <p:cNvSpPr txBox="1"/>
          <p:nvPr>
            <p:ph idx="1" type="subTitle"/>
          </p:nvPr>
        </p:nvSpPr>
        <p:spPr>
          <a:xfrm>
            <a:off x="1217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28" name="Google Shape;1528;p34"/>
          <p:cNvSpPr txBox="1"/>
          <p:nvPr>
            <p:ph idx="2" type="subTitle"/>
          </p:nvPr>
        </p:nvSpPr>
        <p:spPr>
          <a:xfrm>
            <a:off x="1217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29" name="Google Shape;1529;p34"/>
          <p:cNvSpPr txBox="1"/>
          <p:nvPr>
            <p:ph idx="3" type="subTitle"/>
          </p:nvPr>
        </p:nvSpPr>
        <p:spPr>
          <a:xfrm>
            <a:off x="3462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0" name="Google Shape;1530;p34"/>
          <p:cNvSpPr txBox="1"/>
          <p:nvPr>
            <p:ph idx="4" type="subTitle"/>
          </p:nvPr>
        </p:nvSpPr>
        <p:spPr>
          <a:xfrm>
            <a:off x="3462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1" name="Google Shape;1531;p34"/>
          <p:cNvSpPr txBox="1"/>
          <p:nvPr>
            <p:ph idx="5" type="subTitle"/>
          </p:nvPr>
        </p:nvSpPr>
        <p:spPr>
          <a:xfrm>
            <a:off x="5707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2" name="Google Shape;1532;p34"/>
          <p:cNvSpPr txBox="1"/>
          <p:nvPr>
            <p:ph idx="6" type="subTitle"/>
          </p:nvPr>
        </p:nvSpPr>
        <p:spPr>
          <a:xfrm>
            <a:off x="5707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3" name="Google Shape;1533;p34"/>
          <p:cNvSpPr txBox="1"/>
          <p:nvPr>
            <p:ph hasCustomPrompt="1" type="title"/>
          </p:nvPr>
        </p:nvSpPr>
        <p:spPr>
          <a:xfrm>
            <a:off x="1587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4" name="Google Shape;1534;p34"/>
          <p:cNvSpPr txBox="1"/>
          <p:nvPr>
            <p:ph hasCustomPrompt="1" idx="7" type="title"/>
          </p:nvPr>
        </p:nvSpPr>
        <p:spPr>
          <a:xfrm>
            <a:off x="3832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5" name="Google Shape;1535;p34"/>
          <p:cNvSpPr txBox="1"/>
          <p:nvPr>
            <p:ph hasCustomPrompt="1" idx="8" type="title"/>
          </p:nvPr>
        </p:nvSpPr>
        <p:spPr>
          <a:xfrm>
            <a:off x="6077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6" name="Google Shape;1536;p34"/>
          <p:cNvSpPr txBox="1"/>
          <p:nvPr>
            <p:ph idx="9"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3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5"/>
          <p:cNvSpPr/>
          <p:nvPr/>
        </p:nvSpPr>
        <p:spPr>
          <a:xfrm flipH="1" rot="-5400000">
            <a:off x="2378096" y="-1458675"/>
            <a:ext cx="4218900" cy="806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accent2"/>
          </a:solidFill>
          <a:ln>
            <a:noFill/>
          </a:ln>
          <a:effectLst>
            <a:outerShdw rotWithShape="0" algn="bl" dir="2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35"/>
          <p:cNvSpPr/>
          <p:nvPr/>
        </p:nvSpPr>
        <p:spPr>
          <a:xfrm flipH="1" rot="-5400000">
            <a:off x="2453021" y="-1473800"/>
            <a:ext cx="4218900" cy="809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dk2"/>
          </a:solidFill>
          <a:ln>
            <a:noFill/>
          </a:ln>
          <a:effectLst>
            <a:outerShdw rotWithShape="0" algn="bl" dir="336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5" name="Google Shape;1545;p35"/>
          <p:cNvGrpSpPr/>
          <p:nvPr/>
        </p:nvGrpSpPr>
        <p:grpSpPr>
          <a:xfrm flipH="1">
            <a:off x="8184516" y="862471"/>
            <a:ext cx="478684" cy="3418736"/>
            <a:chOff x="604488" y="924325"/>
            <a:chExt cx="461337" cy="3294850"/>
          </a:xfrm>
        </p:grpSpPr>
        <p:sp>
          <p:nvSpPr>
            <p:cNvPr id="1546" name="Google Shape;1546;p3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7" name="Google Shape;1547;p3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48" name="Google Shape;1548;p3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9" name="Google Shape;1549;p3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0" name="Google Shape;1550;p3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1" name="Google Shape;1551;p3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2" name="Google Shape;1552;p3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3" name="Google Shape;1553;p3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4" name="Google Shape;1554;p3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5" name="Google Shape;1555;p3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6" name="Google Shape;1556;p3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7" name="Google Shape;1557;p3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8" name="Google Shape;1558;p3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9" name="Google Shape;1559;p3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60" name="Google Shape;1560;p3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61" name="Google Shape;1561;p3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</p:grpSp>
      <p:sp>
        <p:nvSpPr>
          <p:cNvPr id="1562" name="Google Shape;1562;p35"/>
          <p:cNvSpPr txBox="1"/>
          <p:nvPr>
            <p:ph type="ctrTitle"/>
          </p:nvPr>
        </p:nvSpPr>
        <p:spPr>
          <a:xfrm>
            <a:off x="1242425" y="761250"/>
            <a:ext cx="6217800" cy="9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63" name="Google Shape;1563;p35"/>
          <p:cNvSpPr txBox="1"/>
          <p:nvPr>
            <p:ph idx="1" type="subTitle"/>
          </p:nvPr>
        </p:nvSpPr>
        <p:spPr>
          <a:xfrm>
            <a:off x="1319550" y="1786000"/>
            <a:ext cx="5079900" cy="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1564" name="Google Shape;1564;p35"/>
          <p:cNvSpPr txBox="1"/>
          <p:nvPr>
            <p:ph idx="2" type="subTitle"/>
          </p:nvPr>
        </p:nvSpPr>
        <p:spPr>
          <a:xfrm>
            <a:off x="1319550" y="2285450"/>
            <a:ext cx="5079900" cy="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5" name="Google Shape;1565;p35"/>
          <p:cNvSpPr txBox="1"/>
          <p:nvPr/>
        </p:nvSpPr>
        <p:spPr>
          <a:xfrm>
            <a:off x="1242425" y="3646475"/>
            <a:ext cx="4583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CRÉDITOS: Esta plantilla para presentaciones es una creación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e incluye iconos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e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infografías e imágenes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" name="Google Shape;1567;p3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sp>
          <p:nvSpPr>
            <p:cNvPr id="1568" name="Google Shape;1568;p36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l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1" name="Google Shape;1571;p36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1572" name="Google Shape;1572;p36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3" name="Google Shape;1573;p36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4" name="Google Shape;1574;p36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5" name="Google Shape;1575;p36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6" name="Google Shape;1576;p36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7" name="Google Shape;1577;p36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8" name="Google Shape;1578;p36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9" name="Google Shape;1579;p36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0" name="Google Shape;1580;p36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1" name="Google Shape;1581;p36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2" name="Google Shape;1582;p36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3" name="Google Shape;1583;p36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4" name="Google Shape;1584;p36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5" name="Google Shape;1585;p36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6" name="Google Shape;1586;p36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7" name="Google Shape;1587;p36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sp>
          <p:nvSpPr>
            <p:cNvPr id="1590" name="Google Shape;1590;p37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dk2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3" name="Google Shape;1593;p37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1594" name="Google Shape;1594;p37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5" name="Google Shape;1595;p37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96" name="Google Shape;1596;p37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7" name="Google Shape;1597;p37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98" name="Google Shape;1598;p37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9" name="Google Shape;1599;p37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0" name="Google Shape;1600;p37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1" name="Google Shape;1601;p37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2" name="Google Shape;1602;p37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3" name="Google Shape;1603;p37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4" name="Google Shape;1604;p37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5" name="Google Shape;1605;p37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6" name="Google Shape;1606;p37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7" name="Google Shape;1607;p37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8" name="Google Shape;1608;p37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9" name="Google Shape;1609;p37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1" name="Google Shape;141;p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2" name="Google Shape;142;p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" name="Google Shape;145;p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6" name="Google Shape;146;p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7" name="Google Shape;147;p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8" name="Google Shape;148;p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" name="Google Shape;149;p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" name="Google Shape;150;p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1" name="Google Shape;151;p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2" name="Google Shape;152;p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3" name="Google Shape;153;p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4" name="Google Shape;154;p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5" name="Google Shape;155;p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6" name="Google Shape;156;p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7" name="Google Shape;157;p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8" name="Google Shape;158;p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9" name="Google Shape;159;p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60" name="Google Shape;160;p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1" name="Google Shape;161;p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62" name="Google Shape;162;p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63" name="Google Shape;163;p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1" name="Google Shape;181;p5"/>
          <p:cNvSpPr txBox="1"/>
          <p:nvPr>
            <p:ph idx="1" type="subTitle"/>
          </p:nvPr>
        </p:nvSpPr>
        <p:spPr>
          <a:xfrm>
            <a:off x="3192263" y="1628525"/>
            <a:ext cx="2038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2" name="Google Shape;182;p5"/>
          <p:cNvSpPr txBox="1"/>
          <p:nvPr>
            <p:ph idx="2" type="subTitle"/>
          </p:nvPr>
        </p:nvSpPr>
        <p:spPr>
          <a:xfrm>
            <a:off x="3192263" y="2006075"/>
            <a:ext cx="3759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3" name="Google Shape;183;p5"/>
          <p:cNvSpPr txBox="1"/>
          <p:nvPr>
            <p:ph idx="3" type="subTitle"/>
          </p:nvPr>
        </p:nvSpPr>
        <p:spPr>
          <a:xfrm>
            <a:off x="3192263" y="2993375"/>
            <a:ext cx="2038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4" name="Google Shape;184;p5"/>
          <p:cNvSpPr txBox="1"/>
          <p:nvPr>
            <p:ph idx="4" type="subTitle"/>
          </p:nvPr>
        </p:nvSpPr>
        <p:spPr>
          <a:xfrm>
            <a:off x="3192263" y="3370925"/>
            <a:ext cx="3759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5" name="Google Shape;185;p5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93" name="Google Shape;193;p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94" name="Google Shape;194;p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7" name="Google Shape;197;p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98" name="Google Shape;198;p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9" name="Google Shape;199;p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0" name="Google Shape;200;p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1" name="Google Shape;201;p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2" name="Google Shape;202;p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3" name="Google Shape;203;p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4" name="Google Shape;204;p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5" name="Google Shape;205;p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6" name="Google Shape;206;p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7" name="Google Shape;207;p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8" name="Google Shape;208;p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9" name="Google Shape;209;p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10" name="Google Shape;210;p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1" name="Google Shape;211;p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12" name="Google Shape;212;p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3" name="Google Shape;213;p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214" name="Google Shape;214;p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215" name="Google Shape;215;p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33" name="Google Shape;233;p6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241" name="Google Shape;241;p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242" name="Google Shape;242;p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5" name="Google Shape;245;p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246" name="Google Shape;246;p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7" name="Google Shape;247;p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48" name="Google Shape;248;p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9" name="Google Shape;249;p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0" name="Google Shape;250;p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1" name="Google Shape;251;p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2" name="Google Shape;252;p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3" name="Google Shape;253;p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4" name="Google Shape;254;p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5" name="Google Shape;255;p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6" name="Google Shape;256;p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7" name="Google Shape;257;p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8" name="Google Shape;258;p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9" name="Google Shape;259;p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60" name="Google Shape;260;p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1" name="Google Shape;261;p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262" name="Google Shape;262;p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263" name="Google Shape;263;p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81" name="Google Shape;281;p7"/>
          <p:cNvSpPr txBox="1"/>
          <p:nvPr>
            <p:ph idx="1" type="body"/>
          </p:nvPr>
        </p:nvSpPr>
        <p:spPr>
          <a:xfrm>
            <a:off x="2940525" y="1533375"/>
            <a:ext cx="4116300" cy="24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7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8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8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291" name="Google Shape;291;p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4" name="Google Shape;294;p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295" name="Google Shape;295;p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6" name="Google Shape;296;p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97" name="Google Shape;297;p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8" name="Google Shape;298;p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99" name="Google Shape;299;p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0" name="Google Shape;300;p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1" name="Google Shape;301;p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2" name="Google Shape;302;p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3" name="Google Shape;303;p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4" name="Google Shape;304;p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5" name="Google Shape;305;p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6" name="Google Shape;306;p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7" name="Google Shape;307;p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8" name="Google Shape;308;p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9" name="Google Shape;309;p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0" name="Google Shape;310;p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311" name="Google Shape;311;p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312" name="Google Shape;312;p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0" name="Google Shape;330;p8"/>
          <p:cNvSpPr txBox="1"/>
          <p:nvPr>
            <p:ph type="title"/>
          </p:nvPr>
        </p:nvSpPr>
        <p:spPr>
          <a:xfrm>
            <a:off x="1388100" y="1026900"/>
            <a:ext cx="6367800" cy="30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9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338" name="Google Shape;338;p9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339" name="Google Shape;339;p9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2" name="Google Shape;342;p9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343" name="Google Shape;343;p9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4" name="Google Shape;344;p9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5" name="Google Shape;345;p9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9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7" name="Google Shape;347;p9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8" name="Google Shape;348;p9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9" name="Google Shape;349;p9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0" name="Google Shape;350;p9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1" name="Google Shape;351;p9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2" name="Google Shape;352;p9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3" name="Google Shape;353;p9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4" name="Google Shape;354;p9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5" name="Google Shape;355;p9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6" name="Google Shape;356;p9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7" name="Google Shape;357;p9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8" name="Google Shape;358;p9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359" name="Google Shape;359;p9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360" name="Google Shape;360;p9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9"/>
          <p:cNvSpPr txBox="1"/>
          <p:nvPr>
            <p:ph type="title"/>
          </p:nvPr>
        </p:nvSpPr>
        <p:spPr>
          <a:xfrm>
            <a:off x="3502525" y="13399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9" name="Google Shape;379;p9"/>
          <p:cNvSpPr txBox="1"/>
          <p:nvPr>
            <p:ph idx="1" type="subTitle"/>
          </p:nvPr>
        </p:nvSpPr>
        <p:spPr>
          <a:xfrm>
            <a:off x="3502525" y="2213150"/>
            <a:ext cx="4045200" cy="1652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382" name="Google Shape;382;p1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383" name="Google Shape;383;p1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6" name="Google Shape;386;p1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387" name="Google Shape;387;p1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88" name="Google Shape;388;p1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89" name="Google Shape;389;p1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0" name="Google Shape;390;p1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1" name="Google Shape;391;p1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2" name="Google Shape;392;p1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3" name="Google Shape;393;p1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4" name="Google Shape;394;p1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5" name="Google Shape;395;p1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6" name="Google Shape;396;p1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7" name="Google Shape;397;p1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8" name="Google Shape;398;p1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9" name="Google Shape;399;p1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0" name="Google Shape;400;p1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01" name="Google Shape;401;p1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2" name="Google Shape;402;p1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403" name="Google Shape;403;p1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404" name="Google Shape;404;p1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5" name="Google Shape;405;p1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1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1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1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1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1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1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1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1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1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1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1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1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22" name="Google Shape;422;p10"/>
          <p:cNvSpPr txBox="1"/>
          <p:nvPr>
            <p:ph idx="1" type="body"/>
          </p:nvPr>
        </p:nvSpPr>
        <p:spPr>
          <a:xfrm>
            <a:off x="1266200" y="1240025"/>
            <a:ext cx="14169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445125"/>
            <a:ext cx="77040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timeanddate.com/countdown/generic?iso=20260522T00&amp;p0=%3A&amp;msg=Last+Day+of+School&amp;ud=2&amp;font=cursive" TargetMode="External"/><Relationship Id="rId4" Type="http://schemas.openxmlformats.org/officeDocument/2006/relationships/slide" Target="/ppt/slides/slide1.xml"/><Relationship Id="rId5" Type="http://schemas.openxmlformats.org/officeDocument/2006/relationships/slide" Target="/ppt/slides/slide6.xml"/><Relationship Id="rId6" Type="http://schemas.openxmlformats.org/officeDocument/2006/relationships/slide" Target="/ppt/slides/slide16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0.xml"/><Relationship Id="rId4" Type="http://schemas.openxmlformats.org/officeDocument/2006/relationships/slide" Target="/ppt/slides/slide6.xml"/><Relationship Id="rId5" Type="http://schemas.openxmlformats.org/officeDocument/2006/relationships/slide" Target="/ppt/slides/slide16.xml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daschools.org/schools/high-school/guidance-department/" TargetMode="External"/><Relationship Id="rId4" Type="http://schemas.openxmlformats.org/officeDocument/2006/relationships/hyperlink" Target="https://www.michigan.gov/mistudentaid/programs/michigan-achievement-scholarship/community-college-guarantee" TargetMode="External"/><Relationship Id="rId5" Type="http://schemas.openxmlformats.org/officeDocument/2006/relationships/hyperlink" Target="https://www.monroeccc.edu/programs/apprenticeship-programs" TargetMode="External"/><Relationship Id="rId6" Type="http://schemas.openxmlformats.org/officeDocument/2006/relationships/hyperlink" Target="https://www.semcaschool.org/" TargetMode="External"/><Relationship Id="rId7" Type="http://schemas.openxmlformats.org/officeDocument/2006/relationships/hyperlink" Target="https://www.idaschools.org/schools/high-school/guidance-department/" TargetMode="External"/><Relationship Id="rId8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daschools.org/downloads/high_school_guidence_files/12th_grade_checklist_4.pdf" TargetMode="External"/><Relationship Id="rId4" Type="http://schemas.openxmlformats.org/officeDocument/2006/relationships/hyperlink" Target="https://www.idaschools.org/downloads/high_school_guidence_files/20240923135108338.pdf" TargetMode="External"/><Relationship Id="rId9" Type="http://schemas.openxmlformats.org/officeDocument/2006/relationships/hyperlink" Target="https://www.emich.edu/admissions/visit/index.php" TargetMode="External"/><Relationship Id="rId5" Type="http://schemas.openxmlformats.org/officeDocument/2006/relationships/hyperlink" Target="https://sites.google.com/micollegeaccess.org/cavacollegeguide/home?authuser=0" TargetMode="External"/><Relationship Id="rId6" Type="http://schemas.openxmlformats.org/officeDocument/2006/relationships/hyperlink" Target="https://bigfuture.collegeboard.org/" TargetMode="External"/><Relationship Id="rId7" Type="http://schemas.openxmlformats.org/officeDocument/2006/relationships/hyperlink" Target="https://collegescorecard.ed.gov/search/?zip=48182&amp;distance=50&amp;cip4_degree=b&amp;page=0&amp;sort=completion_rate:desc&amp;toggle=institutions" TargetMode="External"/><Relationship Id="rId8" Type="http://schemas.openxmlformats.org/officeDocument/2006/relationships/hyperlink" Target="https://www.idaschools.org/downloads/ida_early_middle_college_files/college__military_rep_visits_and_college_month_activites_4.pdf" TargetMode="External"/><Relationship Id="rId11" Type="http://schemas.openxmlformats.org/officeDocument/2006/relationships/hyperlink" Target="https://www.utoledo.edu/admission/visit/" TargetMode="External"/><Relationship Id="rId10" Type="http://schemas.openxmlformats.org/officeDocument/2006/relationships/hyperlink" Target="https://www.monroeccc.edu/preview" TargetMode="External"/><Relationship Id="rId13" Type="http://schemas.openxmlformats.org/officeDocument/2006/relationships/slide" Target="/ppt/slides/slide12.xml"/><Relationship Id="rId12" Type="http://schemas.openxmlformats.org/officeDocument/2006/relationships/hyperlink" Target="https://secure-media.collegeboard.org/CollegePlanning/media/pdf/campus-visit-checklist.pdf" TargetMode="External"/><Relationship Id="rId15" Type="http://schemas.openxmlformats.org/officeDocument/2006/relationships/slide" Target="/ppt/slides/slide16.xml"/><Relationship Id="rId14" Type="http://schemas.openxmlformats.org/officeDocument/2006/relationships/slide" Target="/ppt/slides/slide6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aap.org/" TargetMode="External"/><Relationship Id="rId4" Type="http://schemas.openxmlformats.org/officeDocument/2006/relationships/hyperlink" Target="https://drive.google.com/drive/folders/1kKu1NMxpSdKDJkm9ZKwylzei4VN_tmiO" TargetMode="External"/><Relationship Id="rId9" Type="http://schemas.openxmlformats.org/officeDocument/2006/relationships/slide" Target="/ppt/slides/slide16.xml"/><Relationship Id="rId5" Type="http://schemas.openxmlformats.org/officeDocument/2006/relationships/hyperlink" Target="https://www.idaschools.org/downloads/high_school_guidence_files/student_information_form_for_letter_of_recommendation_2022.pdf" TargetMode="External"/><Relationship Id="rId6" Type="http://schemas.openxmlformats.org/officeDocument/2006/relationships/hyperlink" Target="https://www.idaschools.org/downloads/high_school_guidence_files/student_information_form_for_letter_of_recommendation_2022.pdf" TargetMode="External"/><Relationship Id="rId7" Type="http://schemas.openxmlformats.org/officeDocument/2006/relationships/slide" Target="/ppt/slides/slide13.xml"/><Relationship Id="rId8" Type="http://schemas.openxmlformats.org/officeDocument/2006/relationships/slide" Target="/ppt/slides/slide6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commonapp.org/" TargetMode="External"/><Relationship Id="rId4" Type="http://schemas.openxmlformats.org/officeDocument/2006/relationships/hyperlink" Target="https://www.commonapp.org/apply/first-year-students" TargetMode="External"/><Relationship Id="rId9" Type="http://schemas.openxmlformats.org/officeDocument/2006/relationships/hyperlink" Target="https://web3.ncaa.org/ecwr3/" TargetMode="External"/><Relationship Id="rId5" Type="http://schemas.openxmlformats.org/officeDocument/2006/relationships/hyperlink" Target="mailto:nowak@idaschools.org" TargetMode="External"/><Relationship Id="rId6" Type="http://schemas.openxmlformats.org/officeDocument/2006/relationships/hyperlink" Target="https://www.parchment.com/" TargetMode="External"/><Relationship Id="rId7" Type="http://schemas.openxmlformats.org/officeDocument/2006/relationships/hyperlink" Target="https://www.monroeccc.edu/transcriptsgradpp/transcri.htm" TargetMode="External"/><Relationship Id="rId8" Type="http://schemas.openxmlformats.org/officeDocument/2006/relationships/hyperlink" Target="https://satsuite.collegeboard.org/sat/scores/send-scores-to-colleges" TargetMode="External"/><Relationship Id="rId11" Type="http://schemas.openxmlformats.org/officeDocument/2006/relationships/slide" Target="/ppt/slides/slide14.xml"/><Relationship Id="rId10" Type="http://schemas.openxmlformats.org/officeDocument/2006/relationships/hyperlink" Target="https://play.mynaia.org/" TargetMode="External"/><Relationship Id="rId13" Type="http://schemas.openxmlformats.org/officeDocument/2006/relationships/slide" Target="/ppt/slides/slide16.xml"/><Relationship Id="rId12" Type="http://schemas.openxmlformats.org/officeDocument/2006/relationships/slide" Target="/ppt/slides/slide6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5.xml"/><Relationship Id="rId4" Type="http://schemas.openxmlformats.org/officeDocument/2006/relationships/slide" Target="/ppt/slides/slide6.xml"/><Relationship Id="rId5" Type="http://schemas.openxmlformats.org/officeDocument/2006/relationships/slide" Target="/ppt/slides/slide16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6.xml"/><Relationship Id="rId4" Type="http://schemas.openxmlformats.org/officeDocument/2006/relationships/slide" Target="/ppt/slides/slide6.xml"/><Relationship Id="rId5" Type="http://schemas.openxmlformats.org/officeDocument/2006/relationships/slide" Target="/ppt/slides/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Relationship Id="rId4" Type="http://schemas.openxmlformats.org/officeDocument/2006/relationships/slide" Target="/ppt/slides/slide6.xml"/><Relationship Id="rId5" Type="http://schemas.openxmlformats.org/officeDocument/2006/relationships/slide" Target="/ppt/slides/slide16.xml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idaschools.org/schools/high-school/guidance-department/ihs-scholarships/" TargetMode="External"/><Relationship Id="rId4" Type="http://schemas.openxmlformats.org/officeDocument/2006/relationships/slide" Target="/ppt/slides/slide19.xml"/><Relationship Id="rId5" Type="http://schemas.openxmlformats.org/officeDocument/2006/relationships/slide" Target="/ppt/slides/slide6.xml"/><Relationship Id="rId6" Type="http://schemas.openxmlformats.org/officeDocument/2006/relationships/slide" Target="/ppt/slides/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3UuMspLxMGM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www.youtube.com/watch?v=r9jQBN4Dfug" TargetMode="External"/><Relationship Id="rId6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utoledo.edu/financialaid/scholarships/undergraduate/" TargetMode="External"/><Relationship Id="rId4" Type="http://schemas.openxmlformats.org/officeDocument/2006/relationships/hyperlink" Target="https://www.emich.edu/admissions/scholarships/index.php" TargetMode="External"/><Relationship Id="rId9" Type="http://schemas.openxmlformats.org/officeDocument/2006/relationships/hyperlink" Target="https://www.cmich.edu/admissions-aid/undergraduate/freshmen/cost-financial-aid/scholarships-for-freshmen" TargetMode="External"/><Relationship Id="rId5" Type="http://schemas.openxmlformats.org/officeDocument/2006/relationships/hyperlink" Target="https://www.cmich.edu/undergraduate/cost-aid-scholarships/scholarships" TargetMode="External"/><Relationship Id="rId6" Type="http://schemas.openxmlformats.org/officeDocument/2006/relationships/hyperlink" Target="https://www.utoledo.edu/admission/freshman/scholarships/presidential.html" TargetMode="External"/><Relationship Id="rId7" Type="http://schemas.openxmlformats.org/officeDocument/2006/relationships/hyperlink" Target="https://www.monroeccc.edu/scholarships" TargetMode="External"/><Relationship Id="rId8" Type="http://schemas.openxmlformats.org/officeDocument/2006/relationships/hyperlink" Target="https://www.emich.edu/admissions/scholarships/psc.php" TargetMode="External"/><Relationship Id="rId11" Type="http://schemas.openxmlformats.org/officeDocument/2006/relationships/hyperlink" Target="https://www.monroeccc.edu/scholarships" TargetMode="External"/><Relationship Id="rId10" Type="http://schemas.openxmlformats.org/officeDocument/2006/relationships/hyperlink" Target="https://www.utoledo.edu/financialaid/scholarships/" TargetMode="External"/><Relationship Id="rId13" Type="http://schemas.openxmlformats.org/officeDocument/2006/relationships/slide" Target="/ppt/slides/slide20.xml"/><Relationship Id="rId12" Type="http://schemas.openxmlformats.org/officeDocument/2006/relationships/hyperlink" Target="https://www.emich.edu/finaid/types/scholarships/index.php" TargetMode="External"/><Relationship Id="rId15" Type="http://schemas.openxmlformats.org/officeDocument/2006/relationships/slide" Target="/ppt/slides/slide16.xml"/><Relationship Id="rId14" Type="http://schemas.openxmlformats.org/officeDocument/2006/relationships/slide" Target="/ppt/slides/slide6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daschools.org/schools/high-school/guidance-department/ihs-scholarships/" TargetMode="External"/><Relationship Id="rId4" Type="http://schemas.openxmlformats.org/officeDocument/2006/relationships/hyperlink" Target="https://www.michigan.gov/mistudentaid/students-families" TargetMode="External"/><Relationship Id="rId9" Type="http://schemas.openxmlformats.org/officeDocument/2006/relationships/slide" Target="/ppt/slides/slide16.xml"/><Relationship Id="rId5" Type="http://schemas.openxmlformats.org/officeDocument/2006/relationships/hyperlink" Target="https://www.michigan.gov/mistudentaid/students-families" TargetMode="External"/><Relationship Id="rId6" Type="http://schemas.openxmlformats.org/officeDocument/2006/relationships/hyperlink" Target="https://www.michigan.gov/mistudentaid/-/media/Project/Websites/mistudentaid/Publications/Michigan-Achievement-Scholarship.pdf?rev=d65310e2fe22445ebd81a07c40c6f874" TargetMode="External"/><Relationship Id="rId7" Type="http://schemas.openxmlformats.org/officeDocument/2006/relationships/slide" Target="/ppt/slides/slide21.xml"/><Relationship Id="rId8" Type="http://schemas.openxmlformats.org/officeDocument/2006/relationships/slide" Target="/ppt/slides/slide6.xml"/><Relationship Id="rId10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2.xml"/><Relationship Id="rId4" Type="http://schemas.openxmlformats.org/officeDocument/2006/relationships/slide" Target="/ppt/slides/slide6.xml"/><Relationship Id="rId9" Type="http://schemas.openxmlformats.org/officeDocument/2006/relationships/hyperlink" Target="https://www.fastweb.com/" TargetMode="External"/><Relationship Id="rId5" Type="http://schemas.openxmlformats.org/officeDocument/2006/relationships/slide" Target="/ppt/slides/slide16.xml"/><Relationship Id="rId6" Type="http://schemas.openxmlformats.org/officeDocument/2006/relationships/hyperlink" Target="http://www.goingmerry.com" TargetMode="External"/><Relationship Id="rId7" Type="http://schemas.openxmlformats.org/officeDocument/2006/relationships/hyperlink" Target="https://prod.idp.collegeboard.org/oauth2/aus3koy55cz6p83gt5d7/v1/authorize?client_id=0oa3koxakyZGbffcq5d7&amp;response_type=code&amp;scope=openid+email+profile&amp;redirect_uri=https://account.collegeboard.org/login/exchangeToken&amp;state=cbAppDurl&amp;nonce=MTY5NTY1MjY2MzgwOQ==" TargetMode="External"/><Relationship Id="rId8" Type="http://schemas.openxmlformats.org/officeDocument/2006/relationships/hyperlink" Target="https://www.fastweb.com/" TargetMode="External"/><Relationship Id="rId10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afsa.ed.gov/" TargetMode="External"/><Relationship Id="rId4" Type="http://schemas.openxmlformats.org/officeDocument/2006/relationships/slide" Target="/ppt/slides/slide23.xml"/><Relationship Id="rId5" Type="http://schemas.openxmlformats.org/officeDocument/2006/relationships/slide" Target="/ppt/slides/slide6.xml"/><Relationship Id="rId6" Type="http://schemas.openxmlformats.org/officeDocument/2006/relationships/slide" Target="/ppt/slides/slide16.xml"/><Relationship Id="rId7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daschools.org/downloads/ida_early_middle_college_files/college_month_calendar_3.pdf" TargetMode="External"/><Relationship Id="rId4" Type="http://schemas.openxmlformats.org/officeDocument/2006/relationships/hyperlink" Target="https://www.idaschools.org/downloads/ida_early_middle_college_files/college_month_raffle_2025_1.pdf" TargetMode="External"/><Relationship Id="rId5" Type="http://schemas.openxmlformats.org/officeDocument/2006/relationships/hyperlink" Target="https://docs.google.com/forms/d/e/1FAIpQLScmYGnQ2cn4iDsGeHteMusfddvZiBRmsJJpH-WKFKOmPILodA/viewform?usp=header" TargetMode="External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slide" Target="/ppt/slides/slide16.xml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8.xml"/><Relationship Id="rId4" Type="http://schemas.openxmlformats.org/officeDocument/2006/relationships/slide" Target="/ppt/slides/slide6.xml"/><Relationship Id="rId5" Type="http://schemas.openxmlformats.org/officeDocument/2006/relationships/slide" Target="/ppt/slides/slide1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daschools.org/schools/high-school/guidance-department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38"/>
          <p:cNvSpPr txBox="1"/>
          <p:nvPr>
            <p:ph idx="1" type="subTitle"/>
          </p:nvPr>
        </p:nvSpPr>
        <p:spPr>
          <a:xfrm>
            <a:off x="1466625" y="1290300"/>
            <a:ext cx="57399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5400">
                <a:latin typeface="Courier New"/>
                <a:ea typeface="Courier New"/>
                <a:cs typeface="Courier New"/>
                <a:sym typeface="Courier New"/>
              </a:rPr>
              <a:t>Senior College Month</a:t>
            </a:r>
            <a:endParaRPr b="1" sz="5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3700">
                <a:latin typeface="Courier New"/>
                <a:ea typeface="Courier New"/>
                <a:cs typeface="Courier New"/>
                <a:sym typeface="Courier New"/>
              </a:rPr>
              <a:t>Class of 2026</a:t>
            </a:r>
            <a:endParaRPr b="1" sz="3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23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Last day of School Countdown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5" name="Google Shape;1615;p38"/>
          <p:cNvSpPr/>
          <p:nvPr/>
        </p:nvSpPr>
        <p:spPr>
          <a:xfrm rot="10800000">
            <a:off x="7513350" y="32963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38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38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38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9" name="Google Shape;1619;p38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0" name="Google Shape;1620;p38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Grad. Req.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1" name="Google Shape;1621;p38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Emp. Rates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2" name="Google Shape;1622;p38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Future Options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3" name="Google Shape;1623;p38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Paying for College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4" name="Google Shape;1624;p38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College Month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7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would be considered a skilled trade?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5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High Skill, High Pay, High Demand</a:t>
            </a:r>
            <a:endParaRPr b="1" sz="15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Happy Monkey"/>
              <a:buChar char="●"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Type of trainings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Happy Monkey"/>
              <a:buChar char="○"/>
            </a:pPr>
            <a:r>
              <a:rPr lang="es-419" sz="1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On the Job</a:t>
            </a:r>
            <a:endParaRPr sz="15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Happy Monkey"/>
              <a:buChar char="○"/>
            </a:pPr>
            <a:r>
              <a:rPr lang="es-419" sz="1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College Classes</a:t>
            </a:r>
            <a:endParaRPr sz="15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Happy Monkey"/>
              <a:buChar char="○"/>
            </a:pPr>
            <a:r>
              <a:rPr lang="es-419" sz="1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Apprenticeship/Union</a:t>
            </a:r>
            <a:endParaRPr sz="15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34" name="Google Shape;1734;p47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47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47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47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8" name="Google Shape;1738;p47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9" name="Google Shape;1739;p47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40" name="Google Shape;1740;p47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41" name="Google Shape;1741;p47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42" name="Google Shape;1742;p47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43" name="Google Shape;1743;p47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44" name="Google Shape;1744;p47"/>
          <p:cNvSpPr txBox="1"/>
          <p:nvPr>
            <p:ph type="title"/>
          </p:nvPr>
        </p:nvSpPr>
        <p:spPr>
          <a:xfrm>
            <a:off x="2266125" y="77837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Skilled Trades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745" name="Google Shape;174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9146" y="3728700"/>
            <a:ext cx="1904054" cy="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8"/>
          <p:cNvSpPr txBox="1"/>
          <p:nvPr>
            <p:ph idx="1" type="body"/>
          </p:nvPr>
        </p:nvSpPr>
        <p:spPr>
          <a:xfrm>
            <a:off x="2507100" y="1753525"/>
            <a:ext cx="4129800" cy="28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Research Possible Careers &amp; Programs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Font typeface="Happy Monkey"/>
              <a:buChar char="❏"/>
            </a:pPr>
            <a:r>
              <a:rPr lang="es-419" sz="1200">
                <a:latin typeface="Happy Monkey"/>
                <a:ea typeface="Happy Monkey"/>
                <a:cs typeface="Happy Monkey"/>
                <a:sym typeface="Happy Monkey"/>
              </a:rPr>
              <a:t>Consider </a:t>
            </a:r>
            <a:r>
              <a:rPr lang="es-419" sz="1200">
                <a:latin typeface="Happy Monkey"/>
                <a:ea typeface="Happy Monkey"/>
                <a:cs typeface="Happy Monkey"/>
                <a:sym typeface="Happy Monkey"/>
              </a:rPr>
              <a:t>Community</a:t>
            </a:r>
            <a:r>
              <a:rPr lang="es-419" sz="1200">
                <a:latin typeface="Happy Monkey"/>
                <a:ea typeface="Happy Monkey"/>
                <a:cs typeface="Happy Monkey"/>
                <a:sym typeface="Happy Monkey"/>
              </a:rPr>
              <a:t> College </a:t>
            </a:r>
            <a:r>
              <a:rPr lang="es-419" sz="1200">
                <a:latin typeface="Happy Monkey"/>
                <a:ea typeface="Happy Monkey"/>
                <a:cs typeface="Happy Monkey"/>
                <a:sym typeface="Happy Monkey"/>
              </a:rPr>
              <a:t>Opportunities</a:t>
            </a:r>
            <a:endParaRPr sz="12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2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Community College Guarantee</a:t>
            </a:r>
            <a:endParaRPr sz="12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 u="sng"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MCCC Apprenticeship</a:t>
            </a:r>
            <a:endParaRPr/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100" u="sng">
                <a:latin typeface="Arial"/>
                <a:ea typeface="Arial"/>
                <a:cs typeface="Arial"/>
                <a:sym typeface="Arial"/>
                <a:hlinkClick r:id="rId6"/>
              </a:rPr>
              <a:t>SEMCA (semcaschool.org)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269999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Take Advantage of Current Classes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0" marL="630000" rtl="0" algn="l">
              <a:spcBef>
                <a:spcPts val="0"/>
              </a:spcBef>
              <a:spcAft>
                <a:spcPts val="0"/>
              </a:spcAft>
              <a:buSzPts val="13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Start Working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547199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547199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 u="sng">
                <a:latin typeface="Happy Monkey"/>
                <a:ea typeface="Happy Monkey"/>
                <a:cs typeface="Happy Monkey"/>
                <a:sym typeface="Happy Monkey"/>
              </a:rPr>
              <a:t>Upcoming Opportunities:</a:t>
            </a:r>
            <a:endParaRPr b="1"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547199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Just Build It: October 7th-Sign up </a:t>
            </a:r>
            <a:r>
              <a:rPr b="1" i="1" lang="es-419" sz="1300" u="sng">
                <a:latin typeface="Happy Monkey"/>
                <a:ea typeface="Happy Monkey"/>
                <a:cs typeface="Happy Monkey"/>
                <a:sym typeface="Happy Monkey"/>
              </a:rPr>
              <a:t>TODAY!</a:t>
            </a:r>
            <a:endParaRPr b="1" i="1"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Attend X Tech Open House on 10/21 at MCCC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63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Career Expo in the Spring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51" name="Google Shape;1751;p48"/>
          <p:cNvSpPr txBox="1"/>
          <p:nvPr/>
        </p:nvSpPr>
        <p:spPr>
          <a:xfrm>
            <a:off x="2404750" y="1044700"/>
            <a:ext cx="453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7"/>
              </a:rPr>
              <a:t>Skilled Trades</a:t>
            </a:r>
            <a:endParaRPr b="1" sz="24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52" name="Google Shape;1752;p48"/>
          <p:cNvSpPr txBox="1"/>
          <p:nvPr/>
        </p:nvSpPr>
        <p:spPr>
          <a:xfrm>
            <a:off x="7557225" y="1924525"/>
            <a:ext cx="2314200" cy="28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53" name="Google Shape;175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8350" y="3270375"/>
            <a:ext cx="1329274" cy="68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49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Senior Year Timeline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12th Grade Checklist</a:t>
            </a: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4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Research Colleges </a:t>
            </a: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5" marL="22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Michigan College Guide 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&amp;  </a:t>
            </a: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MI Institution Updates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5" marL="22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Big Future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&amp; </a:t>
            </a:r>
            <a:r>
              <a:rPr lang="es-419" sz="13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Scorecard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3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Preview Colleges</a:t>
            </a: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	</a:t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8"/>
              </a:rPr>
              <a:t>College Contacts</a:t>
            </a:r>
            <a:endParaRPr sz="13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9"/>
              </a:rPr>
              <a:t>College Visits</a:t>
            </a:r>
            <a:r>
              <a:rPr lang="es-419"/>
              <a:t>, </a:t>
            </a: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0"/>
              </a:rPr>
              <a:t>Preview Day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&amp; </a:t>
            </a: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1"/>
              </a:rPr>
              <a:t>Virtual Tour 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13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2"/>
              </a:rPr>
              <a:t>Visit Checklist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59" name="Google Shape;1759;p49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49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49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49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3" name="Google Shape;1763;p49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4" name="Google Shape;1764;p49">
            <a:hlinkClick action="ppaction://hlinksldjump" r:id="rId1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Plan	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5" name="Google Shape;1765;p49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Research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6" name="Google Shape;1766;p49">
            <a:hlinkClick action="ppaction://hlinksldjump" r:id="rId1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7" name="Google Shape;1767;p49">
            <a:hlinkClick action="ppaction://hlinksldjump" r:id="rId1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8" name="Google Shape;1768;p49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9" name="Google Shape;1769;p49"/>
          <p:cNvSpPr txBox="1"/>
          <p:nvPr>
            <p:ph type="title"/>
          </p:nvPr>
        </p:nvSpPr>
        <p:spPr>
          <a:xfrm>
            <a:off x="2413350" y="6726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Happy Monkey"/>
                <a:ea typeface="Happy Monkey"/>
                <a:cs typeface="Happy Monkey"/>
                <a:sym typeface="Happy Monkey"/>
              </a:rPr>
              <a:t>College &amp; University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50"/>
          <p:cNvSpPr txBox="1"/>
          <p:nvPr>
            <p:ph idx="1" type="subTitle"/>
          </p:nvPr>
        </p:nvSpPr>
        <p:spPr>
          <a:xfrm>
            <a:off x="1010625" y="145832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33375" lvl="4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Apply, Apply, Apply </a:t>
            </a: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2900" lvl="5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5 schools (2 Dreams Schools, 2 Safe Schools , 1 Backup School)</a:t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5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2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Michigan Assured Admissions Pact</a:t>
            </a: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(Assured Admissions with 3.0 in 10 of MI Public Universities) </a:t>
            </a:r>
            <a:endParaRPr sz="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2900" lvl="5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Application Day October 15th in your Sen Sem or Fin Lit class </a:t>
            </a:r>
            <a:endParaRPr sz="1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2900" lvl="5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College Seminars Tuesdays in the Library During Lunch </a:t>
            </a:r>
            <a:endParaRPr sz="1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2900" lvl="5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8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Application Fee Waivers &amp; Free Applications in Oct for Michigan Schools  </a:t>
            </a:r>
            <a:endParaRPr sz="1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2900" lvl="5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ppy Monkey"/>
              <a:buChar char="❏"/>
            </a:pP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2025 IHS Application Info Sheet and Terms</a:t>
            </a:r>
            <a:endParaRPr sz="1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5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8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Letters of Rec</a:t>
            </a:r>
            <a:r>
              <a:rPr lang="es-419" sz="18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    </a:t>
            </a:r>
            <a:r>
              <a:rPr b="1" i="1" lang="es-419" sz="1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 for </a:t>
            </a:r>
            <a:r>
              <a:rPr b="1" i="1" lang="es-419" sz="1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Dr. Daniels   </a:t>
            </a:r>
            <a:r>
              <a:rPr b="1" i="1" lang="es-419" sz="17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Due October 7th</a:t>
            </a:r>
            <a:endParaRPr b="1" i="1" sz="17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75" name="Google Shape;1775;p50"/>
          <p:cNvSpPr/>
          <p:nvPr/>
        </p:nvSpPr>
        <p:spPr>
          <a:xfrm>
            <a:off x="2056800" y="46237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50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50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50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9" name="Google Shape;1779;p50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0" name="Google Shape;1780;p50">
            <a:hlinkClick action="ppaction://hlinksldjump" r:id="rId7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Apply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1" name="Google Shape;1781;p50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2" name="Google Shape;1782;p50">
            <a:hlinkClick action="ppaction://hlinksldjump" r:id="rId8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3" name="Google Shape;1783;p50">
            <a:hlinkClick action="ppaction://hlinksldjump" r:id="rId9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4" name="Google Shape;1784;p50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5" name="Google Shape;1785;p50"/>
          <p:cNvSpPr txBox="1"/>
          <p:nvPr>
            <p:ph type="title"/>
          </p:nvPr>
        </p:nvSpPr>
        <p:spPr>
          <a:xfrm>
            <a:off x="2446400" y="6726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Happy Monkey"/>
                <a:ea typeface="Happy Monkey"/>
                <a:cs typeface="Happy Monkey"/>
                <a:sym typeface="Happy Monkey"/>
              </a:rPr>
              <a:t>College &amp; University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51"/>
          <p:cNvSpPr txBox="1"/>
          <p:nvPr>
            <p:ph idx="1" type="subTitle"/>
          </p:nvPr>
        </p:nvSpPr>
        <p:spPr>
          <a:xfrm>
            <a:off x="1010625" y="201222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39725" lvl="4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Common Application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</a:t>
            </a:r>
            <a:r>
              <a:rPr lang="es-419" sz="1900" u="sng"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Common Application Guide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6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Early Decision Nov 1st  </a:t>
            </a:r>
            <a:r>
              <a:rPr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(Plan ahead for official transcripts, SAT scores, &amp; recommenders) </a:t>
            </a:r>
            <a:endParaRPr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9725" lvl="4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Send Official High School Transcripts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49" lvl="5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Mrs. Nowak (</a:t>
            </a:r>
            <a:r>
              <a:rPr lang="es-419" sz="1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nowak@idaschools.org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) or </a:t>
            </a:r>
            <a:r>
              <a:rPr lang="es-419" sz="1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6"/>
              </a:rPr>
              <a:t>Parchment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49" lvl="5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Dual Enrollment  MCCC </a:t>
            </a:r>
            <a:r>
              <a:rPr lang="es-419" sz="1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Transcript Requests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49" lvl="5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SAT Scores  </a:t>
            </a:r>
            <a:r>
              <a:rPr lang="es-419" sz="1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8"/>
              </a:rPr>
              <a:t>SAT Scores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9725" lvl="4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Register with NCAA and/or NAIA if applicable  </a:t>
            </a:r>
            <a:r>
              <a:rPr lang="es-419" sz="1900" u="sng">
                <a:latin typeface="Happy Monkey"/>
                <a:ea typeface="Happy Monkey"/>
                <a:cs typeface="Happy Monkey"/>
                <a:sym typeface="Happy Monkey"/>
                <a:hlinkClick r:id="rId9"/>
              </a:rPr>
              <a:t>NCAA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1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NAIA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91" name="Google Shape;1791;p51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51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51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51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5" name="Google Shape;1795;p51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6" name="Google Shape;1796;p51">
            <a:hlinkClick action="ppaction://hlinksldjump" r:id="rId11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Apply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97" name="Google Shape;1797;p51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98" name="Google Shape;1798;p51">
            <a:hlinkClick action="ppaction://hlinksldjump" r:id="rId12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99" name="Google Shape;1799;p51">
            <a:hlinkClick action="ppaction://hlinksldjump" r:id="rId13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0" name="Google Shape;1800;p51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1" name="Google Shape;1801;p51"/>
          <p:cNvSpPr txBox="1"/>
          <p:nvPr>
            <p:ph type="title"/>
          </p:nvPr>
        </p:nvSpPr>
        <p:spPr>
          <a:xfrm>
            <a:off x="2413350" y="6726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Happy Monkey"/>
                <a:ea typeface="Happy Monkey"/>
                <a:cs typeface="Happy Monkey"/>
                <a:sym typeface="Happy Monkey"/>
              </a:rPr>
              <a:t>College &amp; University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2"/>
          <p:cNvSpPr txBox="1"/>
          <p:nvPr>
            <p:ph idx="1" type="subTitle"/>
          </p:nvPr>
        </p:nvSpPr>
        <p:spPr>
          <a:xfrm>
            <a:off x="1010625" y="17941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39725" lvl="4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Test Scores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5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Test Optional or Test Flexible	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6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Consider the 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University’s</a:t>
            </a: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SAT/ACT Average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6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Consider IHS Average SAT Score (981)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6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Consider the University’s Scholarships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07" name="Google Shape;1807;p52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52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52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52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1" name="Google Shape;1811;p52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2" name="Google Shape;1812;p52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Apply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13" name="Google Shape;1813;p52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14" name="Google Shape;1814;p52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15" name="Google Shape;1815;p52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16" name="Google Shape;1816;p52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17" name="Google Shape;1817;p52"/>
          <p:cNvSpPr txBox="1"/>
          <p:nvPr>
            <p:ph type="title"/>
          </p:nvPr>
        </p:nvSpPr>
        <p:spPr>
          <a:xfrm>
            <a:off x="2413350" y="6726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Happy Monkey"/>
                <a:ea typeface="Happy Monkey"/>
                <a:cs typeface="Happy Monkey"/>
                <a:sym typeface="Happy Monkey"/>
              </a:rPr>
              <a:t>College &amp; University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53"/>
          <p:cNvSpPr txBox="1"/>
          <p:nvPr>
            <p:ph type="title"/>
          </p:nvPr>
        </p:nvSpPr>
        <p:spPr>
          <a:xfrm>
            <a:off x="1891625" y="2118925"/>
            <a:ext cx="49818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Happy Monkey"/>
                <a:ea typeface="Happy Monkey"/>
                <a:cs typeface="Happy Monkey"/>
                <a:sym typeface="Happy Monkey"/>
              </a:rPr>
              <a:t>How much does college cost?</a:t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Happy Monkey"/>
                <a:ea typeface="Happy Monkey"/>
                <a:cs typeface="Happy Monkey"/>
                <a:sym typeface="Happy Monkey"/>
              </a:rPr>
              <a:t>What are some ways you can pay for college?</a:t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 u="sng">
                <a:latin typeface="Happy Monkey"/>
                <a:ea typeface="Happy Monkey"/>
                <a:cs typeface="Happy Monkey"/>
                <a:sym typeface="Happy Monkey"/>
              </a:rPr>
              <a:t>BE A SMART CONSUMER!</a:t>
            </a:r>
            <a:r>
              <a:rPr b="1" lang="es-419" sz="1100" u="sng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b="1" sz="1100" u="sng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23" name="Google Shape;1823;p53"/>
          <p:cNvSpPr txBox="1"/>
          <p:nvPr>
            <p:ph idx="2" type="title"/>
          </p:nvPr>
        </p:nvSpPr>
        <p:spPr>
          <a:xfrm>
            <a:off x="1494675" y="617125"/>
            <a:ext cx="5588100" cy="1304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>
                <a:latin typeface="Happy Monkey"/>
                <a:ea typeface="Happy Monkey"/>
                <a:cs typeface="Happy Monkey"/>
                <a:sym typeface="Happy Monkey"/>
              </a:rPr>
              <a:t>Paying</a:t>
            </a:r>
            <a:r>
              <a:rPr lang="es-419" sz="4700">
                <a:latin typeface="Happy Monkey"/>
                <a:ea typeface="Happy Monkey"/>
                <a:cs typeface="Happy Monkey"/>
                <a:sym typeface="Happy Monkey"/>
              </a:rPr>
              <a:t> for College</a:t>
            </a:r>
            <a:endParaRPr sz="47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24" name="Google Shape;1824;p53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53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53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7" name="Google Shape;1827;p53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8" name="Google Shape;1828;p53"/>
          <p:cNvSpPr/>
          <p:nvPr/>
        </p:nvSpPr>
        <p:spPr>
          <a:xfrm rot="10800000">
            <a:off x="7513350" y="28397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53"/>
          <p:cNvSpPr/>
          <p:nvPr/>
        </p:nvSpPr>
        <p:spPr>
          <a:xfrm rot="10800000">
            <a:off x="7513350" y="23638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53"/>
          <p:cNvSpPr/>
          <p:nvPr/>
        </p:nvSpPr>
        <p:spPr>
          <a:xfrm rot="10800000">
            <a:off x="7513350" y="188798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53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2" name="Google Shape;1832;p53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3" name="Google Shape;1833;p53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4" name="Google Shape;1834;p53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5" name="Google Shape;1835;p53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54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54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54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3" name="Google Shape;1843;p54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4" name="Google Shape;1844;p54"/>
          <p:cNvSpPr/>
          <p:nvPr/>
        </p:nvSpPr>
        <p:spPr>
          <a:xfrm rot="10800000">
            <a:off x="7513350" y="32963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54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6" name="Google Shape;1846;p54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7" name="Google Shape;1847;p54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8" name="Google Shape;1848;p54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9" name="Google Shape;1849;p54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850" name="Google Shape;185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275" y="617125"/>
            <a:ext cx="3420900" cy="39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Google Shape;18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400" y="601175"/>
            <a:ext cx="3212175" cy="394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6575" y="631925"/>
            <a:ext cx="3147475" cy="403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56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Types of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College or </a:t>
            </a: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Institutional</a:t>
            </a: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Community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Happy Monkey"/>
              <a:buChar char="❏"/>
            </a:pPr>
            <a:r>
              <a:rPr lang="es-419" sz="21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Ida Community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State of Michigan Scholarships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Company/Organizations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National Scholarships 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56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56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56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5" name="Google Shape;1865;p56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6" name="Google Shape;1866;p56"/>
          <p:cNvSpPr/>
          <p:nvPr/>
        </p:nvSpPr>
        <p:spPr>
          <a:xfrm rot="10800000">
            <a:off x="7467400" y="23251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56">
            <a:hlinkClick action="ppaction://hlinksldjump" r:id="rId4"/>
          </p:cNvPr>
          <p:cNvSpPr txBox="1"/>
          <p:nvPr>
            <p:ph idx="3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68" name="Google Shape;1868;p56">
            <a:hlinkClick/>
          </p:cNvPr>
          <p:cNvSpPr txBox="1"/>
          <p:nvPr>
            <p:ph idx="3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69" name="Google Shape;1869;p56">
            <a:hlinkClick action="ppaction://hlinksldjump" r:id="rId5"/>
          </p:cNvPr>
          <p:cNvSpPr txBox="1"/>
          <p:nvPr>
            <p:ph idx="3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70" name="Google Shape;1870;p56">
            <a:hlinkClick action="ppaction://hlinksldjump" r:id="rId6"/>
          </p:cNvPr>
          <p:cNvSpPr txBox="1"/>
          <p:nvPr>
            <p:ph idx="3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71" name="Google Shape;1871;p56">
            <a:hlinkClick/>
          </p:cNvPr>
          <p:cNvSpPr txBox="1"/>
          <p:nvPr>
            <p:ph idx="3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72" name="Google Shape;1872;p56"/>
          <p:cNvSpPr/>
          <p:nvPr/>
        </p:nvSpPr>
        <p:spPr>
          <a:xfrm rot="5400000">
            <a:off x="7562988" y="3438750"/>
            <a:ext cx="1000200" cy="6651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56"/>
          <p:cNvSpPr/>
          <p:nvPr/>
        </p:nvSpPr>
        <p:spPr>
          <a:xfrm rot="5400000">
            <a:off x="7470438" y="869263"/>
            <a:ext cx="1000200" cy="6651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9"/>
          <p:cNvSpPr/>
          <p:nvPr/>
        </p:nvSpPr>
        <p:spPr>
          <a:xfrm flipH="1">
            <a:off x="242475" y="2056425"/>
            <a:ext cx="18324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39"/>
          <p:cNvSpPr/>
          <p:nvPr/>
        </p:nvSpPr>
        <p:spPr>
          <a:xfrm flipH="1">
            <a:off x="242475" y="2439575"/>
            <a:ext cx="1832400" cy="289800"/>
          </a:xfrm>
          <a:prstGeom prst="chevron">
            <a:avLst>
              <a:gd fmla="val 28620" name="adj"/>
            </a:avLst>
          </a:prstGeom>
          <a:solidFill>
            <a:schemeClr val="accent4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39"/>
          <p:cNvSpPr/>
          <p:nvPr/>
        </p:nvSpPr>
        <p:spPr>
          <a:xfrm flipH="1">
            <a:off x="242500" y="2849550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9"/>
          <p:cNvSpPr/>
          <p:nvPr/>
        </p:nvSpPr>
        <p:spPr>
          <a:xfrm flipH="1">
            <a:off x="173750" y="1171175"/>
            <a:ext cx="2372700" cy="7125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39"/>
          <p:cNvSpPr txBox="1"/>
          <p:nvPr>
            <p:ph idx="1" type="body"/>
          </p:nvPr>
        </p:nvSpPr>
        <p:spPr>
          <a:xfrm>
            <a:off x="654025" y="1171175"/>
            <a:ext cx="15252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u="sng">
                <a:latin typeface="Happy Monkey"/>
                <a:ea typeface="Happy Monkey"/>
                <a:cs typeface="Happy Monkey"/>
                <a:sym typeface="Happy Monkey"/>
              </a:rPr>
              <a:t>POP QUIZ</a:t>
            </a:r>
            <a:endParaRPr b="1" u="sng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34" name="Google Shape;1634;p39"/>
          <p:cNvSpPr txBox="1"/>
          <p:nvPr/>
        </p:nvSpPr>
        <p:spPr>
          <a:xfrm>
            <a:off x="2483350" y="927125"/>
            <a:ext cx="53286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How many credits do you need to graduate?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define college? 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difference between a community college and a university? 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certificate and where would a student earn one?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some other ways an individual could get trained for a career?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Write down two questions you have about transitioning out of high school.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5" name="Google Shape;1635;p39" title="Jeopardy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25" y="3676675"/>
            <a:ext cx="1106100" cy="5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39"/>
          <p:cNvSpPr txBox="1"/>
          <p:nvPr/>
        </p:nvSpPr>
        <p:spPr>
          <a:xfrm>
            <a:off x="449575" y="3034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timer counts down until it reaches 0:00, then time is up!" id="1637" name="Google Shape;1637;p39" title="1 Minute Timer - Clean and Simpl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6113" y="3005475"/>
            <a:ext cx="1049725" cy="5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7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Institutional</a:t>
            </a:r>
            <a:r>
              <a:rPr lang="es-419"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Scholarships</a:t>
            </a:r>
            <a:endParaRPr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79" name="Google Shape;1879;p57"/>
          <p:cNvSpPr txBox="1"/>
          <p:nvPr>
            <p:ph idx="1" type="body"/>
          </p:nvPr>
        </p:nvSpPr>
        <p:spPr>
          <a:xfrm>
            <a:off x="1664100" y="1180225"/>
            <a:ext cx="6559500" cy="24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●"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Merit Scholarships-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offered during admissions and based on students GPA and/or SAT. 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UT Merit </a:t>
            </a:r>
            <a:r>
              <a:rPr lang="es-419"/>
              <a:t> </a:t>
            </a:r>
            <a:r>
              <a:rPr lang="es-419" sz="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EMU</a:t>
            </a:r>
            <a:r>
              <a:rPr lang="es-419" sz="9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Merit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CMU Merit 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●"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Presidential or Competitive Scholarships-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often a full ride scholarship, very 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competitive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, with early deadlines and require a visit.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900" u="sng">
                <a:latin typeface="Arial"/>
                <a:ea typeface="Arial"/>
                <a:cs typeface="Arial"/>
                <a:sym typeface="Arial"/>
                <a:hlinkClick r:id="rId6"/>
              </a:rPr>
              <a:t>UT 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7"/>
              </a:rPr>
              <a:t>MCCC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	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8"/>
              </a:rPr>
              <a:t>EMU 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9"/>
              </a:rPr>
              <a:t>CMU 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	 </a:t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●"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Institutional</a:t>
            </a: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Scholarship Searches-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an 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institutional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scholarship database offer to students once admitted</a:t>
            </a:r>
            <a:endParaRPr sz="1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0"/>
              </a:rPr>
              <a:t>UT 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1"/>
              </a:rPr>
              <a:t>MCCC	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	</a:t>
            </a:r>
            <a:r>
              <a:rPr lang="es-419" sz="9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2"/>
              </a:rPr>
              <a:t>EMU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  </a:t>
            </a:r>
            <a:r>
              <a:rPr lang="es-419" sz="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January-March (double check dates for individual institutions)</a:t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80" name="Google Shape;1880;p57"/>
          <p:cNvSpPr/>
          <p:nvPr/>
        </p:nvSpPr>
        <p:spPr>
          <a:xfrm rot="-5400000">
            <a:off x="461050" y="2556075"/>
            <a:ext cx="2082000" cy="6150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1" name="Google Shape;1881;p57"/>
          <p:cNvGrpSpPr/>
          <p:nvPr/>
        </p:nvGrpSpPr>
        <p:grpSpPr>
          <a:xfrm>
            <a:off x="1315438" y="2566020"/>
            <a:ext cx="373224" cy="446658"/>
            <a:chOff x="3288938" y="2005257"/>
            <a:chExt cx="373224" cy="446658"/>
          </a:xfrm>
        </p:grpSpPr>
        <p:sp>
          <p:nvSpPr>
            <p:cNvPr id="1882" name="Google Shape;1882;p57"/>
            <p:cNvSpPr/>
            <p:nvPr/>
          </p:nvSpPr>
          <p:spPr>
            <a:xfrm>
              <a:off x="3343985" y="2051971"/>
              <a:ext cx="263128" cy="399944"/>
            </a:xfrm>
            <a:custGeom>
              <a:rect b="b" l="l" r="r" t="t"/>
              <a:pathLst>
                <a:path extrusionOk="0" h="9024" w="5937">
                  <a:moveTo>
                    <a:pt x="3565" y="4393"/>
                  </a:moveTo>
                  <a:lnTo>
                    <a:pt x="3603" y="4405"/>
                  </a:lnTo>
                  <a:lnTo>
                    <a:pt x="3226" y="4770"/>
                  </a:lnTo>
                  <a:cubicBezTo>
                    <a:pt x="3201" y="4795"/>
                    <a:pt x="3188" y="4832"/>
                    <a:pt x="3188" y="4870"/>
                  </a:cubicBezTo>
                  <a:lnTo>
                    <a:pt x="3188" y="6426"/>
                  </a:lnTo>
                  <a:lnTo>
                    <a:pt x="2761" y="6426"/>
                  </a:lnTo>
                  <a:lnTo>
                    <a:pt x="2761" y="4870"/>
                  </a:lnTo>
                  <a:cubicBezTo>
                    <a:pt x="2761" y="4832"/>
                    <a:pt x="2749" y="4795"/>
                    <a:pt x="2724" y="4770"/>
                  </a:cubicBezTo>
                  <a:lnTo>
                    <a:pt x="2348" y="4405"/>
                  </a:lnTo>
                  <a:lnTo>
                    <a:pt x="2373" y="4393"/>
                  </a:lnTo>
                  <a:lnTo>
                    <a:pt x="2624" y="4481"/>
                  </a:lnTo>
                  <a:cubicBezTo>
                    <a:pt x="2642" y="4487"/>
                    <a:pt x="2661" y="4491"/>
                    <a:pt x="2679" y="4491"/>
                  </a:cubicBezTo>
                  <a:cubicBezTo>
                    <a:pt x="2696" y="4491"/>
                    <a:pt x="2712" y="4487"/>
                    <a:pt x="2724" y="4481"/>
                  </a:cubicBezTo>
                  <a:lnTo>
                    <a:pt x="2975" y="4393"/>
                  </a:lnTo>
                  <a:lnTo>
                    <a:pt x="3226" y="4481"/>
                  </a:lnTo>
                  <a:cubicBezTo>
                    <a:pt x="3239" y="4487"/>
                    <a:pt x="3254" y="4491"/>
                    <a:pt x="3272" y="4491"/>
                  </a:cubicBezTo>
                  <a:cubicBezTo>
                    <a:pt x="3289" y="4491"/>
                    <a:pt x="3308" y="4487"/>
                    <a:pt x="3327" y="4481"/>
                  </a:cubicBezTo>
                  <a:lnTo>
                    <a:pt x="3565" y="4393"/>
                  </a:lnTo>
                  <a:close/>
                  <a:moveTo>
                    <a:pt x="4406" y="6715"/>
                  </a:moveTo>
                  <a:lnTo>
                    <a:pt x="4418" y="6728"/>
                  </a:lnTo>
                  <a:lnTo>
                    <a:pt x="4418" y="7054"/>
                  </a:lnTo>
                  <a:cubicBezTo>
                    <a:pt x="4418" y="7066"/>
                    <a:pt x="4406" y="7066"/>
                    <a:pt x="4406" y="7066"/>
                  </a:cubicBezTo>
                  <a:lnTo>
                    <a:pt x="1545" y="7066"/>
                  </a:lnTo>
                  <a:cubicBezTo>
                    <a:pt x="1545" y="7066"/>
                    <a:pt x="1532" y="7066"/>
                    <a:pt x="1532" y="7054"/>
                  </a:cubicBezTo>
                  <a:lnTo>
                    <a:pt x="1532" y="6728"/>
                  </a:lnTo>
                  <a:lnTo>
                    <a:pt x="1545" y="6715"/>
                  </a:lnTo>
                  <a:close/>
                  <a:moveTo>
                    <a:pt x="4016" y="7367"/>
                  </a:moveTo>
                  <a:cubicBezTo>
                    <a:pt x="4029" y="7367"/>
                    <a:pt x="4041" y="7367"/>
                    <a:pt x="4041" y="7380"/>
                  </a:cubicBezTo>
                  <a:lnTo>
                    <a:pt x="4041" y="7693"/>
                  </a:lnTo>
                  <a:cubicBezTo>
                    <a:pt x="4041" y="7706"/>
                    <a:pt x="4029" y="7719"/>
                    <a:pt x="4016" y="7719"/>
                  </a:cubicBezTo>
                  <a:lnTo>
                    <a:pt x="1933" y="7719"/>
                  </a:lnTo>
                  <a:cubicBezTo>
                    <a:pt x="1921" y="7719"/>
                    <a:pt x="1908" y="7706"/>
                    <a:pt x="1908" y="7693"/>
                  </a:cubicBezTo>
                  <a:lnTo>
                    <a:pt x="1908" y="7380"/>
                  </a:lnTo>
                  <a:cubicBezTo>
                    <a:pt x="1908" y="7367"/>
                    <a:pt x="1921" y="7367"/>
                    <a:pt x="1933" y="7367"/>
                  </a:cubicBezTo>
                  <a:close/>
                  <a:moveTo>
                    <a:pt x="2964" y="1"/>
                  </a:moveTo>
                  <a:cubicBezTo>
                    <a:pt x="2179" y="1"/>
                    <a:pt x="1445" y="314"/>
                    <a:pt x="879" y="866"/>
                  </a:cubicBezTo>
                  <a:cubicBezTo>
                    <a:pt x="315" y="1444"/>
                    <a:pt x="1" y="2197"/>
                    <a:pt x="14" y="3000"/>
                  </a:cubicBezTo>
                  <a:cubicBezTo>
                    <a:pt x="26" y="3967"/>
                    <a:pt x="516" y="4857"/>
                    <a:pt x="1306" y="5409"/>
                  </a:cubicBezTo>
                  <a:cubicBezTo>
                    <a:pt x="1657" y="5635"/>
                    <a:pt x="1871" y="6012"/>
                    <a:pt x="1921" y="6426"/>
                  </a:cubicBezTo>
                  <a:lnTo>
                    <a:pt x="1545" y="6426"/>
                  </a:lnTo>
                  <a:cubicBezTo>
                    <a:pt x="1381" y="6426"/>
                    <a:pt x="1243" y="6564"/>
                    <a:pt x="1243" y="6728"/>
                  </a:cubicBezTo>
                  <a:lnTo>
                    <a:pt x="1243" y="7054"/>
                  </a:lnTo>
                  <a:cubicBezTo>
                    <a:pt x="1243" y="7217"/>
                    <a:pt x="1381" y="7367"/>
                    <a:pt x="1545" y="7367"/>
                  </a:cubicBezTo>
                  <a:lnTo>
                    <a:pt x="1620" y="7367"/>
                  </a:lnTo>
                  <a:lnTo>
                    <a:pt x="1620" y="7380"/>
                  </a:lnTo>
                  <a:lnTo>
                    <a:pt x="1620" y="7693"/>
                  </a:lnTo>
                  <a:cubicBezTo>
                    <a:pt x="1620" y="7869"/>
                    <a:pt x="1757" y="8008"/>
                    <a:pt x="1921" y="8008"/>
                  </a:cubicBezTo>
                  <a:cubicBezTo>
                    <a:pt x="1933" y="8133"/>
                    <a:pt x="1958" y="8259"/>
                    <a:pt x="2008" y="8384"/>
                  </a:cubicBezTo>
                  <a:cubicBezTo>
                    <a:pt x="2027" y="8439"/>
                    <a:pt x="2079" y="8474"/>
                    <a:pt x="2135" y="8474"/>
                  </a:cubicBezTo>
                  <a:cubicBezTo>
                    <a:pt x="2156" y="8474"/>
                    <a:pt x="2177" y="8469"/>
                    <a:pt x="2197" y="8459"/>
                  </a:cubicBezTo>
                  <a:cubicBezTo>
                    <a:pt x="2273" y="8434"/>
                    <a:pt x="2310" y="8346"/>
                    <a:pt x="2285" y="8271"/>
                  </a:cubicBezTo>
                  <a:cubicBezTo>
                    <a:pt x="2247" y="8183"/>
                    <a:pt x="2222" y="8095"/>
                    <a:pt x="2222" y="8008"/>
                  </a:cubicBezTo>
                  <a:lnTo>
                    <a:pt x="3728" y="8008"/>
                  </a:lnTo>
                  <a:cubicBezTo>
                    <a:pt x="3715" y="8409"/>
                    <a:pt x="3377" y="8722"/>
                    <a:pt x="2975" y="8722"/>
                  </a:cubicBezTo>
                  <a:cubicBezTo>
                    <a:pt x="2862" y="8722"/>
                    <a:pt x="2761" y="8710"/>
                    <a:pt x="2661" y="8660"/>
                  </a:cubicBezTo>
                  <a:cubicBezTo>
                    <a:pt x="2642" y="8654"/>
                    <a:pt x="2623" y="8651"/>
                    <a:pt x="2605" y="8651"/>
                  </a:cubicBezTo>
                  <a:cubicBezTo>
                    <a:pt x="2550" y="8651"/>
                    <a:pt x="2501" y="8679"/>
                    <a:pt x="2473" y="8736"/>
                  </a:cubicBezTo>
                  <a:cubicBezTo>
                    <a:pt x="2435" y="8811"/>
                    <a:pt x="2473" y="8898"/>
                    <a:pt x="2549" y="8936"/>
                  </a:cubicBezTo>
                  <a:cubicBezTo>
                    <a:pt x="2686" y="8999"/>
                    <a:pt x="2825" y="9024"/>
                    <a:pt x="2975" y="9024"/>
                  </a:cubicBezTo>
                  <a:cubicBezTo>
                    <a:pt x="3540" y="9024"/>
                    <a:pt x="4004" y="8572"/>
                    <a:pt x="4016" y="8008"/>
                  </a:cubicBezTo>
                  <a:cubicBezTo>
                    <a:pt x="4192" y="8008"/>
                    <a:pt x="4331" y="7869"/>
                    <a:pt x="4331" y="7693"/>
                  </a:cubicBezTo>
                  <a:lnTo>
                    <a:pt x="4331" y="7380"/>
                  </a:lnTo>
                  <a:lnTo>
                    <a:pt x="4331" y="7367"/>
                  </a:lnTo>
                  <a:lnTo>
                    <a:pt x="4406" y="7367"/>
                  </a:lnTo>
                  <a:cubicBezTo>
                    <a:pt x="4569" y="7367"/>
                    <a:pt x="4707" y="7217"/>
                    <a:pt x="4707" y="7054"/>
                  </a:cubicBezTo>
                  <a:lnTo>
                    <a:pt x="4707" y="6728"/>
                  </a:lnTo>
                  <a:cubicBezTo>
                    <a:pt x="4707" y="6564"/>
                    <a:pt x="4569" y="6426"/>
                    <a:pt x="4406" y="6426"/>
                  </a:cubicBezTo>
                  <a:lnTo>
                    <a:pt x="4029" y="6426"/>
                  </a:lnTo>
                  <a:cubicBezTo>
                    <a:pt x="4067" y="6012"/>
                    <a:pt x="4292" y="5648"/>
                    <a:pt x="4632" y="5409"/>
                  </a:cubicBezTo>
                  <a:cubicBezTo>
                    <a:pt x="5447" y="4857"/>
                    <a:pt x="5937" y="3942"/>
                    <a:pt x="5937" y="2963"/>
                  </a:cubicBezTo>
                  <a:cubicBezTo>
                    <a:pt x="5937" y="2662"/>
                    <a:pt x="5887" y="2372"/>
                    <a:pt x="5798" y="2084"/>
                  </a:cubicBezTo>
                  <a:cubicBezTo>
                    <a:pt x="5789" y="2025"/>
                    <a:pt x="5731" y="1988"/>
                    <a:pt x="5670" y="1988"/>
                  </a:cubicBezTo>
                  <a:cubicBezTo>
                    <a:pt x="5655" y="1988"/>
                    <a:pt x="5638" y="1991"/>
                    <a:pt x="5623" y="1996"/>
                  </a:cubicBezTo>
                  <a:cubicBezTo>
                    <a:pt x="5547" y="2009"/>
                    <a:pt x="5497" y="2096"/>
                    <a:pt x="5522" y="2172"/>
                  </a:cubicBezTo>
                  <a:cubicBezTo>
                    <a:pt x="5598" y="2423"/>
                    <a:pt x="5636" y="2687"/>
                    <a:pt x="5636" y="2963"/>
                  </a:cubicBezTo>
                  <a:cubicBezTo>
                    <a:pt x="5636" y="3841"/>
                    <a:pt x="5196" y="4669"/>
                    <a:pt x="4468" y="5171"/>
                  </a:cubicBezTo>
                  <a:cubicBezTo>
                    <a:pt x="4041" y="5460"/>
                    <a:pt x="3778" y="5911"/>
                    <a:pt x="3740" y="6426"/>
                  </a:cubicBezTo>
                  <a:lnTo>
                    <a:pt x="3477" y="6426"/>
                  </a:lnTo>
                  <a:lnTo>
                    <a:pt x="3477" y="4933"/>
                  </a:lnTo>
                  <a:lnTo>
                    <a:pt x="4155" y="4280"/>
                  </a:lnTo>
                  <a:cubicBezTo>
                    <a:pt x="4205" y="4230"/>
                    <a:pt x="4217" y="4129"/>
                    <a:pt x="4155" y="4079"/>
                  </a:cubicBezTo>
                  <a:cubicBezTo>
                    <a:pt x="4122" y="4046"/>
                    <a:pt x="4082" y="4031"/>
                    <a:pt x="4042" y="4031"/>
                  </a:cubicBezTo>
                  <a:cubicBezTo>
                    <a:pt x="4006" y="4031"/>
                    <a:pt x="3971" y="4043"/>
                    <a:pt x="3941" y="4067"/>
                  </a:cubicBezTo>
                  <a:lnTo>
                    <a:pt x="3841" y="4180"/>
                  </a:lnTo>
                  <a:lnTo>
                    <a:pt x="3628" y="4092"/>
                  </a:lnTo>
                  <a:cubicBezTo>
                    <a:pt x="3609" y="4086"/>
                    <a:pt x="3590" y="4082"/>
                    <a:pt x="3571" y="4082"/>
                  </a:cubicBezTo>
                  <a:cubicBezTo>
                    <a:pt x="3552" y="4082"/>
                    <a:pt x="3533" y="4086"/>
                    <a:pt x="3514" y="4092"/>
                  </a:cubicBezTo>
                  <a:lnTo>
                    <a:pt x="3276" y="4193"/>
                  </a:lnTo>
                  <a:lnTo>
                    <a:pt x="3025" y="4092"/>
                  </a:lnTo>
                  <a:cubicBezTo>
                    <a:pt x="3006" y="4086"/>
                    <a:pt x="2988" y="4082"/>
                    <a:pt x="2970" y="4082"/>
                  </a:cubicBezTo>
                  <a:cubicBezTo>
                    <a:pt x="2953" y="4082"/>
                    <a:pt x="2938" y="4086"/>
                    <a:pt x="2925" y="4092"/>
                  </a:cubicBezTo>
                  <a:lnTo>
                    <a:pt x="2674" y="4193"/>
                  </a:lnTo>
                  <a:lnTo>
                    <a:pt x="2435" y="4092"/>
                  </a:lnTo>
                  <a:cubicBezTo>
                    <a:pt x="2417" y="4086"/>
                    <a:pt x="2398" y="4082"/>
                    <a:pt x="2379" y="4082"/>
                  </a:cubicBezTo>
                  <a:cubicBezTo>
                    <a:pt x="2360" y="4082"/>
                    <a:pt x="2341" y="4086"/>
                    <a:pt x="2323" y="4092"/>
                  </a:cubicBezTo>
                  <a:lnTo>
                    <a:pt x="2109" y="4180"/>
                  </a:lnTo>
                  <a:lnTo>
                    <a:pt x="2008" y="4067"/>
                  </a:lnTo>
                  <a:cubicBezTo>
                    <a:pt x="1979" y="4043"/>
                    <a:pt x="1941" y="4031"/>
                    <a:pt x="1904" y="4031"/>
                  </a:cubicBezTo>
                  <a:cubicBezTo>
                    <a:pt x="1862" y="4031"/>
                    <a:pt x="1822" y="4046"/>
                    <a:pt x="1796" y="4079"/>
                  </a:cubicBezTo>
                  <a:cubicBezTo>
                    <a:pt x="1732" y="4129"/>
                    <a:pt x="1745" y="4230"/>
                    <a:pt x="1796" y="4280"/>
                  </a:cubicBezTo>
                  <a:lnTo>
                    <a:pt x="2473" y="4933"/>
                  </a:lnTo>
                  <a:lnTo>
                    <a:pt x="2473" y="6426"/>
                  </a:lnTo>
                  <a:lnTo>
                    <a:pt x="2209" y="6426"/>
                  </a:lnTo>
                  <a:cubicBezTo>
                    <a:pt x="2172" y="5911"/>
                    <a:pt x="1896" y="5448"/>
                    <a:pt x="1469" y="5158"/>
                  </a:cubicBezTo>
                  <a:cubicBezTo>
                    <a:pt x="754" y="4669"/>
                    <a:pt x="327" y="3866"/>
                    <a:pt x="315" y="3000"/>
                  </a:cubicBezTo>
                  <a:cubicBezTo>
                    <a:pt x="302" y="2272"/>
                    <a:pt x="578" y="1594"/>
                    <a:pt x="1093" y="1080"/>
                  </a:cubicBezTo>
                  <a:cubicBezTo>
                    <a:pt x="1597" y="576"/>
                    <a:pt x="2257" y="289"/>
                    <a:pt x="2969" y="289"/>
                  </a:cubicBezTo>
                  <a:cubicBezTo>
                    <a:pt x="2983" y="289"/>
                    <a:pt x="2998" y="289"/>
                    <a:pt x="3012" y="289"/>
                  </a:cubicBezTo>
                  <a:cubicBezTo>
                    <a:pt x="3941" y="302"/>
                    <a:pt x="4782" y="791"/>
                    <a:pt x="5259" y="1582"/>
                  </a:cubicBezTo>
                  <a:cubicBezTo>
                    <a:pt x="5283" y="1631"/>
                    <a:pt x="5334" y="1659"/>
                    <a:pt x="5383" y="1659"/>
                  </a:cubicBezTo>
                  <a:cubicBezTo>
                    <a:pt x="5411" y="1659"/>
                    <a:pt x="5438" y="1650"/>
                    <a:pt x="5460" y="1632"/>
                  </a:cubicBezTo>
                  <a:cubicBezTo>
                    <a:pt x="5535" y="1594"/>
                    <a:pt x="5560" y="1507"/>
                    <a:pt x="5510" y="1432"/>
                  </a:cubicBezTo>
                  <a:cubicBezTo>
                    <a:pt x="5259" y="1005"/>
                    <a:pt x="4895" y="654"/>
                    <a:pt x="4468" y="403"/>
                  </a:cubicBezTo>
                  <a:cubicBezTo>
                    <a:pt x="4029" y="152"/>
                    <a:pt x="3527" y="1"/>
                    <a:pt x="3012" y="1"/>
                  </a:cubicBezTo>
                  <a:cubicBezTo>
                    <a:pt x="2996" y="1"/>
                    <a:pt x="2980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3469146" y="2005257"/>
              <a:ext cx="13385" cy="26769"/>
            </a:xfrm>
            <a:custGeom>
              <a:rect b="b" l="l" r="r" t="t"/>
              <a:pathLst>
                <a:path extrusionOk="0" h="604" w="302">
                  <a:moveTo>
                    <a:pt x="151" y="1"/>
                  </a:moveTo>
                  <a:cubicBezTo>
                    <a:pt x="63" y="1"/>
                    <a:pt x="1" y="63"/>
                    <a:pt x="1" y="138"/>
                  </a:cubicBezTo>
                  <a:lnTo>
                    <a:pt x="1" y="465"/>
                  </a:lnTo>
                  <a:cubicBezTo>
                    <a:pt x="1" y="540"/>
                    <a:pt x="63" y="603"/>
                    <a:pt x="151" y="603"/>
                  </a:cubicBezTo>
                  <a:cubicBezTo>
                    <a:pt x="227" y="603"/>
                    <a:pt x="302" y="540"/>
                    <a:pt x="302" y="465"/>
                  </a:cubicBezTo>
                  <a:lnTo>
                    <a:pt x="302" y="138"/>
                  </a:lnTo>
                  <a:cubicBezTo>
                    <a:pt x="302" y="63"/>
                    <a:pt x="227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3378466" y="2029102"/>
              <a:ext cx="21761" cy="25174"/>
            </a:xfrm>
            <a:custGeom>
              <a:rect b="b" l="l" r="r" t="t"/>
              <a:pathLst>
                <a:path extrusionOk="0" h="568" w="491">
                  <a:moveTo>
                    <a:pt x="171" y="1"/>
                  </a:moveTo>
                  <a:cubicBezTo>
                    <a:pt x="144" y="1"/>
                    <a:pt x="116" y="9"/>
                    <a:pt x="89" y="27"/>
                  </a:cubicBezTo>
                  <a:cubicBezTo>
                    <a:pt x="26" y="65"/>
                    <a:pt x="1" y="153"/>
                    <a:pt x="39" y="228"/>
                  </a:cubicBezTo>
                  <a:lnTo>
                    <a:pt x="201" y="504"/>
                  </a:lnTo>
                  <a:cubicBezTo>
                    <a:pt x="227" y="542"/>
                    <a:pt x="277" y="567"/>
                    <a:pt x="327" y="567"/>
                  </a:cubicBezTo>
                  <a:cubicBezTo>
                    <a:pt x="352" y="567"/>
                    <a:pt x="377" y="567"/>
                    <a:pt x="402" y="554"/>
                  </a:cubicBezTo>
                  <a:cubicBezTo>
                    <a:pt x="465" y="517"/>
                    <a:pt x="491" y="417"/>
                    <a:pt x="452" y="353"/>
                  </a:cubicBezTo>
                  <a:lnTo>
                    <a:pt x="290" y="77"/>
                  </a:lnTo>
                  <a:cubicBezTo>
                    <a:pt x="265" y="29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3312295" y="2095139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173" y="1"/>
                  </a:moveTo>
                  <a:cubicBezTo>
                    <a:pt x="124" y="1"/>
                    <a:pt x="72" y="26"/>
                    <a:pt x="38" y="68"/>
                  </a:cubicBezTo>
                  <a:cubicBezTo>
                    <a:pt x="1" y="143"/>
                    <a:pt x="26" y="232"/>
                    <a:pt x="101" y="269"/>
                  </a:cubicBezTo>
                  <a:lnTo>
                    <a:pt x="377" y="433"/>
                  </a:lnTo>
                  <a:cubicBezTo>
                    <a:pt x="402" y="445"/>
                    <a:pt x="427" y="458"/>
                    <a:pt x="452" y="458"/>
                  </a:cubicBezTo>
                  <a:cubicBezTo>
                    <a:pt x="503" y="458"/>
                    <a:pt x="553" y="433"/>
                    <a:pt x="578" y="382"/>
                  </a:cubicBezTo>
                  <a:cubicBezTo>
                    <a:pt x="615" y="307"/>
                    <a:pt x="590" y="219"/>
                    <a:pt x="515" y="182"/>
                  </a:cubicBezTo>
                  <a:lnTo>
                    <a:pt x="239" y="18"/>
                  </a:lnTo>
                  <a:cubicBezTo>
                    <a:pt x="219" y="6"/>
                    <a:pt x="196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3612080" y="2268122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170" y="0"/>
                  </a:moveTo>
                  <a:cubicBezTo>
                    <a:pt x="118" y="0"/>
                    <a:pt x="64" y="26"/>
                    <a:pt x="39" y="69"/>
                  </a:cubicBezTo>
                  <a:cubicBezTo>
                    <a:pt x="0" y="144"/>
                    <a:pt x="26" y="231"/>
                    <a:pt x="89" y="269"/>
                  </a:cubicBezTo>
                  <a:lnTo>
                    <a:pt x="365" y="432"/>
                  </a:lnTo>
                  <a:cubicBezTo>
                    <a:pt x="390" y="445"/>
                    <a:pt x="415" y="457"/>
                    <a:pt x="440" y="457"/>
                  </a:cubicBezTo>
                  <a:cubicBezTo>
                    <a:pt x="490" y="457"/>
                    <a:pt x="541" y="432"/>
                    <a:pt x="578" y="382"/>
                  </a:cubicBezTo>
                  <a:cubicBezTo>
                    <a:pt x="616" y="307"/>
                    <a:pt x="591" y="219"/>
                    <a:pt x="515" y="181"/>
                  </a:cubicBezTo>
                  <a:lnTo>
                    <a:pt x="239" y="18"/>
                  </a:lnTo>
                  <a:cubicBezTo>
                    <a:pt x="219" y="6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3288938" y="2184888"/>
              <a:ext cx="27301" cy="13429"/>
            </a:xfrm>
            <a:custGeom>
              <a:rect b="b" l="l" r="r" t="t"/>
              <a:pathLst>
                <a:path extrusionOk="0" h="303" w="616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40"/>
                    <a:pt x="76" y="302"/>
                    <a:pt x="151" y="302"/>
                  </a:cubicBezTo>
                  <a:lnTo>
                    <a:pt x="478" y="302"/>
                  </a:lnTo>
                  <a:cubicBezTo>
                    <a:pt x="553" y="302"/>
                    <a:pt x="615" y="240"/>
                    <a:pt x="615" y="151"/>
                  </a:cubicBezTo>
                  <a:cubicBezTo>
                    <a:pt x="615" y="76"/>
                    <a:pt x="553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3635437" y="2184888"/>
              <a:ext cx="26725" cy="13429"/>
            </a:xfrm>
            <a:custGeom>
              <a:rect b="b" l="l" r="r" t="t"/>
              <a:pathLst>
                <a:path extrusionOk="0" h="303" w="603">
                  <a:moveTo>
                    <a:pt x="139" y="1"/>
                  </a:moveTo>
                  <a:cubicBezTo>
                    <a:pt x="64" y="1"/>
                    <a:pt x="0" y="76"/>
                    <a:pt x="0" y="151"/>
                  </a:cubicBezTo>
                  <a:cubicBezTo>
                    <a:pt x="0" y="240"/>
                    <a:pt x="64" y="302"/>
                    <a:pt x="139" y="302"/>
                  </a:cubicBezTo>
                  <a:lnTo>
                    <a:pt x="465" y="302"/>
                  </a:lnTo>
                  <a:cubicBezTo>
                    <a:pt x="541" y="302"/>
                    <a:pt x="603" y="240"/>
                    <a:pt x="603" y="151"/>
                  </a:cubicBezTo>
                  <a:cubicBezTo>
                    <a:pt x="603" y="76"/>
                    <a:pt x="541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3312295" y="2268122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446" y="0"/>
                  </a:moveTo>
                  <a:cubicBezTo>
                    <a:pt x="421" y="0"/>
                    <a:pt x="397" y="6"/>
                    <a:pt x="377" y="18"/>
                  </a:cubicBezTo>
                  <a:lnTo>
                    <a:pt x="101" y="181"/>
                  </a:lnTo>
                  <a:cubicBezTo>
                    <a:pt x="26" y="219"/>
                    <a:pt x="1" y="307"/>
                    <a:pt x="38" y="382"/>
                  </a:cubicBezTo>
                  <a:cubicBezTo>
                    <a:pt x="76" y="432"/>
                    <a:pt x="126" y="457"/>
                    <a:pt x="176" y="457"/>
                  </a:cubicBezTo>
                  <a:cubicBezTo>
                    <a:pt x="202" y="457"/>
                    <a:pt x="227" y="445"/>
                    <a:pt x="239" y="432"/>
                  </a:cubicBezTo>
                  <a:lnTo>
                    <a:pt x="515" y="269"/>
                  </a:lnTo>
                  <a:cubicBezTo>
                    <a:pt x="590" y="231"/>
                    <a:pt x="615" y="144"/>
                    <a:pt x="578" y="69"/>
                  </a:cubicBezTo>
                  <a:cubicBezTo>
                    <a:pt x="552" y="26"/>
                    <a:pt x="498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3612080" y="2095139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439" y="1"/>
                  </a:moveTo>
                  <a:cubicBezTo>
                    <a:pt x="414" y="1"/>
                    <a:pt x="389" y="6"/>
                    <a:pt x="365" y="18"/>
                  </a:cubicBezTo>
                  <a:lnTo>
                    <a:pt x="89" y="182"/>
                  </a:lnTo>
                  <a:cubicBezTo>
                    <a:pt x="26" y="219"/>
                    <a:pt x="0" y="307"/>
                    <a:pt x="39" y="382"/>
                  </a:cubicBezTo>
                  <a:cubicBezTo>
                    <a:pt x="64" y="433"/>
                    <a:pt x="114" y="458"/>
                    <a:pt x="164" y="458"/>
                  </a:cubicBezTo>
                  <a:cubicBezTo>
                    <a:pt x="189" y="458"/>
                    <a:pt x="214" y="445"/>
                    <a:pt x="239" y="433"/>
                  </a:cubicBezTo>
                  <a:lnTo>
                    <a:pt x="515" y="269"/>
                  </a:lnTo>
                  <a:cubicBezTo>
                    <a:pt x="591" y="232"/>
                    <a:pt x="616" y="143"/>
                    <a:pt x="578" y="68"/>
                  </a:cubicBezTo>
                  <a:cubicBezTo>
                    <a:pt x="544" y="26"/>
                    <a:pt x="492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3551494" y="2029102"/>
              <a:ext cx="21672" cy="25174"/>
            </a:xfrm>
            <a:custGeom>
              <a:rect b="b" l="l" r="r" t="t"/>
              <a:pathLst>
                <a:path extrusionOk="0" h="568" w="489">
                  <a:moveTo>
                    <a:pt x="320" y="1"/>
                  </a:moveTo>
                  <a:cubicBezTo>
                    <a:pt x="270" y="1"/>
                    <a:pt x="225" y="29"/>
                    <a:pt x="201" y="77"/>
                  </a:cubicBezTo>
                  <a:lnTo>
                    <a:pt x="37" y="353"/>
                  </a:lnTo>
                  <a:cubicBezTo>
                    <a:pt x="0" y="417"/>
                    <a:pt x="25" y="517"/>
                    <a:pt x="87" y="554"/>
                  </a:cubicBezTo>
                  <a:cubicBezTo>
                    <a:pt x="112" y="567"/>
                    <a:pt x="138" y="567"/>
                    <a:pt x="163" y="567"/>
                  </a:cubicBezTo>
                  <a:cubicBezTo>
                    <a:pt x="213" y="567"/>
                    <a:pt x="263" y="542"/>
                    <a:pt x="288" y="504"/>
                  </a:cubicBezTo>
                  <a:lnTo>
                    <a:pt x="452" y="228"/>
                  </a:lnTo>
                  <a:cubicBezTo>
                    <a:pt x="489" y="153"/>
                    <a:pt x="464" y="65"/>
                    <a:pt x="402" y="27"/>
                  </a:cubicBezTo>
                  <a:cubicBezTo>
                    <a:pt x="375" y="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2" name="Google Shape;1892;p57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57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57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5" name="Google Shape;1895;p57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6" name="Google Shape;1896;p57">
            <a:hlinkClick action="ppaction://hlinksldjump" r:id="rId13"/>
          </p:cNvPr>
          <p:cNvSpPr txBox="1"/>
          <p:nvPr>
            <p:ph idx="4294967295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7" name="Google Shape;1897;p57">
            <a:hlinkClick/>
          </p:cNvPr>
          <p:cNvSpPr txBox="1"/>
          <p:nvPr>
            <p:ph idx="4294967295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8" name="Google Shape;1898;p57">
            <a:hlinkClick action="ppaction://hlinksldjump" r:id="rId14"/>
          </p:cNvPr>
          <p:cNvSpPr txBox="1"/>
          <p:nvPr>
            <p:ph idx="4294967295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9" name="Google Shape;1899;p57">
            <a:hlinkClick action="ppaction://hlinksldjump" r:id="rId15"/>
          </p:cNvPr>
          <p:cNvSpPr txBox="1"/>
          <p:nvPr>
            <p:ph idx="4294967295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00" name="Google Shape;1900;p57">
            <a:hlinkClick/>
          </p:cNvPr>
          <p:cNvSpPr txBox="1"/>
          <p:nvPr>
            <p:ph idx="4294967295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58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Types of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Community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Happy Monkey"/>
              <a:buChar char="❏"/>
            </a:pPr>
            <a:r>
              <a:rPr lang="es-419" sz="21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Ida Community Scholarships</a:t>
            </a:r>
            <a:endParaRPr sz="21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State of Michigan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 sz="21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MI Student AID</a:t>
            </a:r>
            <a:r>
              <a:rPr lang="es-419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Happy Monkey"/>
              <a:buChar char="❏"/>
            </a:pPr>
            <a:r>
              <a:rPr lang="es-419" sz="21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6"/>
              </a:rPr>
              <a:t>Michigan Achievement Scholarship</a:t>
            </a:r>
            <a:endParaRPr sz="21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58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58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58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9" name="Google Shape;1909;p58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0" name="Google Shape;1910;p58">
            <a:hlinkClick action="ppaction://hlinksldjump" r:id="rId7"/>
          </p:cNvPr>
          <p:cNvSpPr txBox="1"/>
          <p:nvPr>
            <p:ph idx="3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1" name="Google Shape;1911;p58">
            <a:hlinkClick/>
          </p:cNvPr>
          <p:cNvSpPr txBox="1"/>
          <p:nvPr>
            <p:ph idx="3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2" name="Google Shape;1912;p58">
            <a:hlinkClick action="ppaction://hlinksldjump" r:id="rId8"/>
          </p:cNvPr>
          <p:cNvSpPr txBox="1"/>
          <p:nvPr>
            <p:ph idx="3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3" name="Google Shape;1913;p58">
            <a:hlinkClick action="ppaction://hlinksldjump" r:id="rId9"/>
          </p:cNvPr>
          <p:cNvSpPr txBox="1"/>
          <p:nvPr>
            <p:ph idx="3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4" name="Google Shape;1914;p58">
            <a:hlinkClick/>
          </p:cNvPr>
          <p:cNvSpPr txBox="1"/>
          <p:nvPr>
            <p:ph idx="3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5" name="Google Shape;1915;p58"/>
          <p:cNvSpPr/>
          <p:nvPr/>
        </p:nvSpPr>
        <p:spPr>
          <a:xfrm rot="5400000">
            <a:off x="7562988" y="3438750"/>
            <a:ext cx="1000200" cy="6651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6" name="Google Shape;1916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77007" y="1840400"/>
            <a:ext cx="1369750" cy="162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59"/>
          <p:cNvSpPr txBox="1"/>
          <p:nvPr>
            <p:ph type="title"/>
          </p:nvPr>
        </p:nvSpPr>
        <p:spPr>
          <a:xfrm>
            <a:off x="924150" y="812100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Scholarship Search Sites</a:t>
            </a:r>
            <a:endParaRPr b="1" sz="3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59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59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59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5" name="Google Shape;1925;p59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6" name="Google Shape;1926;p59"/>
          <p:cNvSpPr txBox="1"/>
          <p:nvPr/>
        </p:nvSpPr>
        <p:spPr>
          <a:xfrm>
            <a:off x="1038350" y="1455538"/>
            <a:ext cx="3858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27" name="Google Shape;1927;p59"/>
          <p:cNvSpPr txBox="1"/>
          <p:nvPr/>
        </p:nvSpPr>
        <p:spPr>
          <a:xfrm>
            <a:off x="1426100" y="3141545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8" name="Google Shape;1928;p59"/>
          <p:cNvSpPr txBox="1"/>
          <p:nvPr/>
        </p:nvSpPr>
        <p:spPr>
          <a:xfrm>
            <a:off x="1426100" y="3534310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9" name="Google Shape;1929;p59">
            <a:hlinkClick action="ppaction://hlinksldjump" r:id="rId3"/>
          </p:cNvPr>
          <p:cNvSpPr txBox="1"/>
          <p:nvPr>
            <p:ph idx="4294967295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30" name="Google Shape;1930;p59">
            <a:hlinkClick action="ppaction://hlinksldjump" r:id="rId4"/>
          </p:cNvPr>
          <p:cNvSpPr txBox="1"/>
          <p:nvPr>
            <p:ph idx="4294967295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31" name="Google Shape;1931;p59">
            <a:hlinkClick action="ppaction://hlinksldjump" r:id="rId5"/>
          </p:cNvPr>
          <p:cNvSpPr txBox="1"/>
          <p:nvPr>
            <p:ph idx="4294967295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32" name="Google Shape;1932;p59">
            <a:hlinkClick/>
          </p:cNvPr>
          <p:cNvSpPr txBox="1"/>
          <p:nvPr>
            <p:ph idx="4294967295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33" name="Google Shape;1933;p59"/>
          <p:cNvSpPr txBox="1"/>
          <p:nvPr/>
        </p:nvSpPr>
        <p:spPr>
          <a:xfrm>
            <a:off x="1080275" y="1487100"/>
            <a:ext cx="66861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❏"/>
            </a:pPr>
            <a:r>
              <a:rPr lang="es-419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Company/Organizations</a:t>
            </a:r>
            <a:endParaRPr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❏"/>
            </a:pPr>
            <a:r>
              <a:rPr lang="es-419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National Scholarships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www.goingmerry.com</a:t>
            </a:r>
            <a:r>
              <a:rPr b="1" lang="es-419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		</a:t>
            </a:r>
            <a:r>
              <a:rPr b="1" lang="es-419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mybigfuture.com</a:t>
            </a:r>
            <a:r>
              <a:rPr b="1" lang="es-419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b="1" lang="es-419" sz="1700"/>
              <a:t>	</a:t>
            </a:r>
            <a:r>
              <a:rPr b="1" lang="es-419" sz="1300" u="sng">
                <a:solidFill>
                  <a:schemeClr val="hlink"/>
                </a:solidFill>
                <a:hlinkClick r:id="rId8"/>
              </a:rPr>
              <a:t>www.fastweb.com</a:t>
            </a:r>
            <a:endParaRPr b="1" sz="1300">
              <a:solidFill>
                <a:schemeClr val="dk2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934" name="Google Shape;1934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03799" y="1060899"/>
            <a:ext cx="1916050" cy="16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0"/>
          <p:cNvSpPr txBox="1"/>
          <p:nvPr>
            <p:ph idx="1" type="subTitle"/>
          </p:nvPr>
        </p:nvSpPr>
        <p:spPr>
          <a:xfrm>
            <a:off x="1010625" y="1474475"/>
            <a:ext cx="70941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-419"/>
              <a:t>Four </a:t>
            </a:r>
            <a:r>
              <a:rPr lang="es-419"/>
              <a:t>ways to pay for college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</a:t>
            </a:r>
            <a:r>
              <a:rPr lang="es-419"/>
              <a:t>Scholarships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-Loans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-Grants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-Work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-419" u="sng">
                <a:hlinkClick r:id="rId3"/>
              </a:rPr>
              <a:t>FAFSA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-Free Application for Student Aid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-Opens October 1st 2024 for 2026-2027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school year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-Paying for College Night October 22nd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     </a:t>
            </a:r>
            <a:endParaRPr b="1" u="sng"/>
          </a:p>
        </p:txBody>
      </p:sp>
      <p:sp>
        <p:nvSpPr>
          <p:cNvPr id="1940" name="Google Shape;1940;p60"/>
          <p:cNvSpPr txBox="1"/>
          <p:nvPr>
            <p:ph type="title"/>
          </p:nvPr>
        </p:nvSpPr>
        <p:spPr>
          <a:xfrm>
            <a:off x="2711375" y="714625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Paying for College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41" name="Google Shape;1941;p60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60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60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4" name="Google Shape;1944;p60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5" name="Google Shape;1945;p60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6" name="Google Shape;1946;p60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7" name="Google Shape;1947;p60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8" name="Google Shape;1948;p60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9" name="Google Shape;1949;p60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950" name="Google Shape;1950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9966" y="714625"/>
            <a:ext cx="1367233" cy="38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61"/>
          <p:cNvSpPr txBox="1"/>
          <p:nvPr>
            <p:ph type="title"/>
          </p:nvPr>
        </p:nvSpPr>
        <p:spPr>
          <a:xfrm>
            <a:off x="2570525" y="821900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College Month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56" name="Google Shape;1956;p61"/>
          <p:cNvSpPr txBox="1"/>
          <p:nvPr>
            <p:ph idx="1" type="subTitle"/>
          </p:nvPr>
        </p:nvSpPr>
        <p:spPr>
          <a:xfrm>
            <a:off x="1517675" y="1383963"/>
            <a:ext cx="39957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College Month Goals- to give every senior the opportunity, tools, and support to complete an application to start their post-secondary </a:t>
            </a:r>
            <a:r>
              <a:rPr lang="es-419"/>
              <a:t>journey.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College Month Activities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4"/>
              </a:rPr>
              <a:t> College Month Raffle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5"/>
              </a:rPr>
              <a:t>College Month Survey</a:t>
            </a:r>
            <a:endParaRPr/>
          </a:p>
        </p:txBody>
      </p:sp>
      <p:pic>
        <p:nvPicPr>
          <p:cNvPr id="1957" name="Google Shape;195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0350" y="967725"/>
            <a:ext cx="2552975" cy="330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40"/>
          <p:cNvSpPr txBox="1"/>
          <p:nvPr>
            <p:ph idx="1" type="body"/>
          </p:nvPr>
        </p:nvSpPr>
        <p:spPr>
          <a:xfrm>
            <a:off x="1240375" y="1342050"/>
            <a:ext cx="6683100" cy="27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English:                                  	    		  4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Social Studies:        	                		  3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Mathematics:                      	                		  4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Science:                                 	     	    		  3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Physical Education:                          		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Health:                                   	                 		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Computers:                                           		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Senior Seminar/Financial Literacy:      	1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Visual, Performing, and Applied Arts:  	1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*World Language:                                  		  2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Electives:                                                   		  4.5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Total: 24 credits</a:t>
            </a:r>
            <a:r>
              <a:rPr i="1"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i="1"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i="1"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*One World Language credit may be substituted for an additional Visual or Performing Arts credit</a:t>
            </a:r>
            <a:endParaRPr i="1"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3" name="Google Shape;1643;p40"/>
          <p:cNvSpPr txBox="1"/>
          <p:nvPr>
            <p:ph type="title"/>
          </p:nvPr>
        </p:nvSpPr>
        <p:spPr>
          <a:xfrm>
            <a:off x="7739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Graduation Requirements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4" name="Google Shape;1644;p40"/>
          <p:cNvSpPr/>
          <p:nvPr/>
        </p:nvSpPr>
        <p:spPr>
          <a:xfrm rot="10800000">
            <a:off x="7943550" y="2839725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40"/>
          <p:cNvSpPr/>
          <p:nvPr/>
        </p:nvSpPr>
        <p:spPr>
          <a:xfrm rot="10800000">
            <a:off x="7943550" y="2363850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40"/>
          <p:cNvSpPr/>
          <p:nvPr/>
        </p:nvSpPr>
        <p:spPr>
          <a:xfrm rot="10800000">
            <a:off x="7943550" y="1887975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1"/>
          <p:cNvSpPr txBox="1"/>
          <p:nvPr>
            <p:ph type="ctrTitle"/>
          </p:nvPr>
        </p:nvSpPr>
        <p:spPr>
          <a:xfrm>
            <a:off x="1037250" y="1141125"/>
            <a:ext cx="4735200" cy="25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Transcripts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Happy Monkey"/>
                <a:ea typeface="Happy Monkey"/>
                <a:cs typeface="Happy Monkey"/>
                <a:sym typeface="Happy Monkey"/>
              </a:rPr>
              <a:t>Unofficial</a:t>
            </a:r>
            <a:r>
              <a:rPr lang="es-419" sz="1500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1500">
                <a:latin typeface="Happy Monkey"/>
                <a:ea typeface="Happy Monkey"/>
                <a:cs typeface="Happy Monkey"/>
                <a:sym typeface="Happy Monkey"/>
              </a:rPr>
              <a:t>Transcripts</a:t>
            </a:r>
            <a:r>
              <a:rPr lang="es-419" sz="1500">
                <a:latin typeface="Happy Monkey"/>
                <a:ea typeface="Happy Monkey"/>
                <a:cs typeface="Happy Monkey"/>
                <a:sym typeface="Happy Monkey"/>
              </a:rPr>
              <a:t>  vs</a:t>
            </a:r>
            <a:endParaRPr sz="15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Happy Monkey"/>
                <a:ea typeface="Happy Monkey"/>
                <a:cs typeface="Happy Monkey"/>
                <a:sym typeface="Happy Monkey"/>
              </a:rPr>
              <a:t>Official Transcripts </a:t>
            </a:r>
            <a:r>
              <a:rPr lang="es-419" sz="2800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28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52" name="Google Shape;1652;p41"/>
          <p:cNvSpPr/>
          <p:nvPr/>
        </p:nvSpPr>
        <p:spPr>
          <a:xfrm rot="-5400000">
            <a:off x="6941825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3" name="Google Shape;1653;p41"/>
          <p:cNvCxnSpPr>
            <a:stCxn id="1654" idx="6"/>
          </p:cNvCxnSpPr>
          <p:nvPr/>
        </p:nvCxnSpPr>
        <p:spPr>
          <a:xfrm>
            <a:off x="935730" y="3735229"/>
            <a:ext cx="6020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5" name="Google Shape;1655;p41"/>
          <p:cNvSpPr/>
          <p:nvPr/>
        </p:nvSpPr>
        <p:spPr>
          <a:xfrm>
            <a:off x="1242425" y="4007750"/>
            <a:ext cx="5702100" cy="39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41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Grad. Req.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657" name="Google Shape;165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350" y="525750"/>
            <a:ext cx="3593450" cy="40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42"/>
          <p:cNvSpPr/>
          <p:nvPr/>
        </p:nvSpPr>
        <p:spPr>
          <a:xfrm rot="-5400000">
            <a:off x="6781250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42"/>
          <p:cNvSpPr/>
          <p:nvPr/>
        </p:nvSpPr>
        <p:spPr>
          <a:xfrm rot="-5400000">
            <a:off x="6243925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42"/>
          <p:cNvSpPr/>
          <p:nvPr/>
        </p:nvSpPr>
        <p:spPr>
          <a:xfrm>
            <a:off x="3086710" y="992201"/>
            <a:ext cx="2970600" cy="3239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3360000" dist="38100">
              <a:schemeClr val="dk2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42"/>
          <p:cNvSpPr/>
          <p:nvPr/>
        </p:nvSpPr>
        <p:spPr>
          <a:xfrm rot="-176372">
            <a:off x="3032002" y="992480"/>
            <a:ext cx="3872696" cy="323881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71438" rotWithShape="0" algn="bl" dir="3360000" dist="38100">
              <a:schemeClr val="dk2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42"/>
          <p:cNvSpPr/>
          <p:nvPr/>
        </p:nvSpPr>
        <p:spPr>
          <a:xfrm>
            <a:off x="2988700" y="3142175"/>
            <a:ext cx="267025" cy="748975"/>
          </a:xfrm>
          <a:custGeom>
            <a:rect b="b" l="l" r="r" t="t"/>
            <a:pathLst>
              <a:path extrusionOk="0" h="29959" w="10681">
                <a:moveTo>
                  <a:pt x="0" y="29959"/>
                </a:moveTo>
                <a:lnTo>
                  <a:pt x="2084" y="28570"/>
                </a:lnTo>
                <a:lnTo>
                  <a:pt x="3039" y="29525"/>
                </a:lnTo>
                <a:lnTo>
                  <a:pt x="4515" y="28135"/>
                </a:lnTo>
                <a:lnTo>
                  <a:pt x="6339" y="29612"/>
                </a:lnTo>
                <a:lnTo>
                  <a:pt x="7033" y="28743"/>
                </a:lnTo>
                <a:lnTo>
                  <a:pt x="8336" y="29872"/>
                </a:lnTo>
                <a:lnTo>
                  <a:pt x="9812" y="28135"/>
                </a:lnTo>
                <a:lnTo>
                  <a:pt x="10681" y="29264"/>
                </a:lnTo>
                <a:lnTo>
                  <a:pt x="10507" y="434"/>
                </a:lnTo>
                <a:lnTo>
                  <a:pt x="8944" y="1563"/>
                </a:lnTo>
                <a:lnTo>
                  <a:pt x="7468" y="174"/>
                </a:lnTo>
                <a:lnTo>
                  <a:pt x="6512" y="1650"/>
                </a:lnTo>
                <a:lnTo>
                  <a:pt x="5297" y="0"/>
                </a:lnTo>
                <a:lnTo>
                  <a:pt x="3907" y="2084"/>
                </a:lnTo>
                <a:lnTo>
                  <a:pt x="2257" y="87"/>
                </a:lnTo>
                <a:lnTo>
                  <a:pt x="1997" y="1302"/>
                </a:lnTo>
                <a:lnTo>
                  <a:pt x="173" y="347"/>
                </a:lnTo>
                <a:close/>
              </a:path>
            </a:pathLst>
          </a:custGeom>
          <a:solidFill>
            <a:srgbClr val="F7DAD9">
              <a:alpha val="54210"/>
            </a:srgbClr>
          </a:solidFill>
          <a:ln>
            <a:noFill/>
          </a:ln>
        </p:spPr>
      </p:sp>
      <p:sp>
        <p:nvSpPr>
          <p:cNvPr id="1667" name="Google Shape;1667;p42"/>
          <p:cNvSpPr/>
          <p:nvPr/>
        </p:nvSpPr>
        <p:spPr>
          <a:xfrm>
            <a:off x="5903525" y="1248275"/>
            <a:ext cx="267025" cy="748975"/>
          </a:xfrm>
          <a:custGeom>
            <a:rect b="b" l="l" r="r" t="t"/>
            <a:pathLst>
              <a:path extrusionOk="0" h="29959" w="10681">
                <a:moveTo>
                  <a:pt x="0" y="29959"/>
                </a:moveTo>
                <a:lnTo>
                  <a:pt x="2084" y="28570"/>
                </a:lnTo>
                <a:lnTo>
                  <a:pt x="3039" y="29525"/>
                </a:lnTo>
                <a:lnTo>
                  <a:pt x="4515" y="28135"/>
                </a:lnTo>
                <a:lnTo>
                  <a:pt x="6339" y="29612"/>
                </a:lnTo>
                <a:lnTo>
                  <a:pt x="7033" y="28743"/>
                </a:lnTo>
                <a:lnTo>
                  <a:pt x="8336" y="29872"/>
                </a:lnTo>
                <a:lnTo>
                  <a:pt x="9812" y="28135"/>
                </a:lnTo>
                <a:lnTo>
                  <a:pt x="10681" y="29264"/>
                </a:lnTo>
                <a:lnTo>
                  <a:pt x="10507" y="434"/>
                </a:lnTo>
                <a:lnTo>
                  <a:pt x="8944" y="1563"/>
                </a:lnTo>
                <a:lnTo>
                  <a:pt x="7468" y="174"/>
                </a:lnTo>
                <a:lnTo>
                  <a:pt x="6512" y="1650"/>
                </a:lnTo>
                <a:lnTo>
                  <a:pt x="5297" y="0"/>
                </a:lnTo>
                <a:lnTo>
                  <a:pt x="3907" y="2084"/>
                </a:lnTo>
                <a:lnTo>
                  <a:pt x="2257" y="87"/>
                </a:lnTo>
                <a:lnTo>
                  <a:pt x="1997" y="1302"/>
                </a:lnTo>
                <a:lnTo>
                  <a:pt x="173" y="347"/>
                </a:lnTo>
                <a:close/>
              </a:path>
            </a:pathLst>
          </a:custGeom>
          <a:solidFill>
            <a:srgbClr val="F7DAD9">
              <a:alpha val="54210"/>
            </a:srgbClr>
          </a:solidFill>
          <a:ln>
            <a:noFill/>
          </a:ln>
        </p:spPr>
      </p:sp>
      <p:sp>
        <p:nvSpPr>
          <p:cNvPr id="1668" name="Google Shape;1668;p42"/>
          <p:cNvSpPr/>
          <p:nvPr/>
        </p:nvSpPr>
        <p:spPr>
          <a:xfrm rot="5400000">
            <a:off x="825800" y="39524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42"/>
          <p:cNvSpPr txBox="1"/>
          <p:nvPr>
            <p:ph idx="1" type="body"/>
          </p:nvPr>
        </p:nvSpPr>
        <p:spPr>
          <a:xfrm>
            <a:off x="3210950" y="1605150"/>
            <a:ext cx="37611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0" name="Google Shape;16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300" y="1506850"/>
            <a:ext cx="4348506" cy="247544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71438" rotWithShape="0" algn="bl" dir="3360000" dist="38100">
              <a:schemeClr val="dk2">
                <a:alpha val="31000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3"/>
          <p:cNvSpPr/>
          <p:nvPr/>
        </p:nvSpPr>
        <p:spPr>
          <a:xfrm>
            <a:off x="4830825" y="1590000"/>
            <a:ext cx="4226400" cy="1963500"/>
          </a:xfrm>
          <a:prstGeom prst="chevron">
            <a:avLst>
              <a:gd fmla="val 23098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43"/>
          <p:cNvSpPr txBox="1"/>
          <p:nvPr>
            <p:ph idx="2" type="title"/>
          </p:nvPr>
        </p:nvSpPr>
        <p:spPr>
          <a:xfrm flipH="1">
            <a:off x="5006375" y="3056700"/>
            <a:ext cx="161400" cy="4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43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43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43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0" name="Google Shape;1680;p43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1" name="Google Shape;1681;p43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Emp. Rates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82" name="Google Shape;1682;p43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83" name="Google Shape;1683;p43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84" name="Google Shape;1684;p43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85" name="Google Shape;1685;p43"/>
          <p:cNvSpPr txBox="1"/>
          <p:nvPr/>
        </p:nvSpPr>
        <p:spPr>
          <a:xfrm>
            <a:off x="1549875" y="3894775"/>
            <a:ext cx="56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686" name="Google Shape;168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0625" y="1590002"/>
            <a:ext cx="5679000" cy="219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4"/>
          <p:cNvSpPr txBox="1"/>
          <p:nvPr>
            <p:ph idx="1" type="body"/>
          </p:nvPr>
        </p:nvSpPr>
        <p:spPr>
          <a:xfrm>
            <a:off x="1902300" y="2178150"/>
            <a:ext cx="5042700" cy="7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300">
                <a:latin typeface="Happy Monkey"/>
                <a:ea typeface="Happy Monkey"/>
                <a:cs typeface="Happy Monkey"/>
                <a:sym typeface="Happy Monkey"/>
              </a:rPr>
              <a:t>What’s next &amp; how do I get there?</a:t>
            </a:r>
            <a:endParaRPr sz="43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92" name="Google Shape;1692;p44"/>
          <p:cNvSpPr/>
          <p:nvPr/>
        </p:nvSpPr>
        <p:spPr>
          <a:xfrm flipH="1" rot="5400000">
            <a:off x="6991700" y="692669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44"/>
          <p:cNvSpPr/>
          <p:nvPr/>
        </p:nvSpPr>
        <p:spPr>
          <a:xfrm flipH="1" rot="5400000">
            <a:off x="6608550" y="692669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44"/>
          <p:cNvSpPr/>
          <p:nvPr/>
        </p:nvSpPr>
        <p:spPr>
          <a:xfrm flipH="1" rot="5400000">
            <a:off x="6198563" y="692688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44"/>
          <p:cNvSpPr/>
          <p:nvPr/>
        </p:nvSpPr>
        <p:spPr>
          <a:xfrm>
            <a:off x="7811650" y="3450794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44"/>
          <p:cNvSpPr/>
          <p:nvPr/>
        </p:nvSpPr>
        <p:spPr>
          <a:xfrm rot="5400000">
            <a:off x="910150" y="4134094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7" name="Google Shape;16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226" y="2965338"/>
            <a:ext cx="1876152" cy="140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5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some of the benefits of joining the military?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Is the military a good option for you?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03" name="Google Shape;1703;p45"/>
          <p:cNvSpPr/>
          <p:nvPr/>
        </p:nvSpPr>
        <p:spPr>
          <a:xfrm>
            <a:off x="2696625" y="672636"/>
            <a:ext cx="31095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45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45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45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7" name="Google Shape;1707;p45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8" name="Google Shape;1708;p45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Military	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09" name="Google Shape;1709;p45">
            <a:hlinkClick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Skilled Trades	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10" name="Google Shape;1710;p45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College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11" name="Google Shape;1711;p45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12" name="Google Shape;1712;p45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13" name="Google Shape;1713;p45"/>
          <p:cNvSpPr txBox="1"/>
          <p:nvPr>
            <p:ph type="title"/>
          </p:nvPr>
        </p:nvSpPr>
        <p:spPr>
          <a:xfrm>
            <a:off x="2266125" y="77837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Military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46"/>
          <p:cNvSpPr txBox="1"/>
          <p:nvPr>
            <p:ph idx="1" type="body"/>
          </p:nvPr>
        </p:nvSpPr>
        <p:spPr>
          <a:xfrm>
            <a:off x="2651250" y="2492525"/>
            <a:ext cx="35664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u="sng">
                <a:latin typeface="Happy Monkey"/>
                <a:ea typeface="Happy Monkey"/>
                <a:cs typeface="Happy Monkey"/>
                <a:sym typeface="Happy Monkey"/>
              </a:rPr>
              <a:t>If you are interested in the </a:t>
            </a:r>
            <a:r>
              <a:rPr lang="es-419" sz="2300" u="sng">
                <a:latin typeface="Happy Monkey"/>
                <a:ea typeface="Happy Monkey"/>
                <a:cs typeface="Happy Monkey"/>
                <a:sym typeface="Happy Monkey"/>
              </a:rPr>
              <a:t>military:</a:t>
            </a:r>
            <a:endParaRPr sz="2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Meet with recruiters from 2 different branches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Take the ASVAB- Dec. 8th 1st-3rd hours @ IHS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Long Term Plan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Start Training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19" name="Google Shape;1719;p46"/>
          <p:cNvSpPr/>
          <p:nvPr/>
        </p:nvSpPr>
        <p:spPr>
          <a:xfrm rot="10800000">
            <a:off x="6156175" y="1729125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46"/>
          <p:cNvSpPr/>
          <p:nvPr/>
        </p:nvSpPr>
        <p:spPr>
          <a:xfrm rot="10800000">
            <a:off x="6156175" y="1729125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46"/>
          <p:cNvSpPr/>
          <p:nvPr/>
        </p:nvSpPr>
        <p:spPr>
          <a:xfrm flipH="1" rot="10800000">
            <a:off x="1839100" y="4187700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4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46"/>
          <p:cNvSpPr txBox="1"/>
          <p:nvPr/>
        </p:nvSpPr>
        <p:spPr>
          <a:xfrm>
            <a:off x="3185525" y="44744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u="sng">
                <a:solidFill>
                  <a:schemeClr val="dk2"/>
                </a:solidFill>
                <a:latin typeface="Bangers"/>
                <a:ea typeface="Bangers"/>
                <a:cs typeface="Bangers"/>
                <a:sym typeface="Banger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Military Links</a:t>
            </a:r>
            <a:endParaRPr sz="2400">
              <a:solidFill>
                <a:schemeClr val="dk2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723" name="Google Shape;172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625" y="4139650"/>
            <a:ext cx="142465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4" name="Google Shape;172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500" y="1511825"/>
            <a:ext cx="1316800" cy="1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5" name="Google Shape;172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75" y="3391588"/>
            <a:ext cx="1424650" cy="1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5175" y="915950"/>
            <a:ext cx="1697455" cy="1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Google Shape;172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5175" y="3841325"/>
            <a:ext cx="1543276" cy="15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Google Shape;1728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3888" y="2451800"/>
            <a:ext cx="1280025" cy="12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Style Oblong Notebook Student Education Pack by Slidesgo">
  <a:themeElements>
    <a:clrScheme name="Simple Light">
      <a:dk1>
        <a:srgbClr val="5D5247"/>
      </a:dk1>
      <a:lt1>
        <a:srgbClr val="ECEAE3"/>
      </a:lt1>
      <a:dk2>
        <a:srgbClr val="897B6F"/>
      </a:dk2>
      <a:lt2>
        <a:srgbClr val="FFF5EA"/>
      </a:lt2>
      <a:accent1>
        <a:srgbClr val="D6D2C4"/>
      </a:accent1>
      <a:accent2>
        <a:srgbClr val="FCFAF6"/>
      </a:accent2>
      <a:accent3>
        <a:srgbClr val="F7DAD9"/>
      </a:accent3>
      <a:accent4>
        <a:srgbClr val="FFCDCC"/>
      </a:accent4>
      <a:accent5>
        <a:srgbClr val="FFFFFF"/>
      </a:accent5>
      <a:accent6>
        <a:srgbClr val="FFFFFF"/>
      </a:accent6>
      <a:hlink>
        <a:srgbClr val="5D52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